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7" Type="http://schemas.openxmlformats.org/officeDocument/2006/relationships/slide" Target="../slides/slide11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Relationship Id="rId6" Type="http://schemas.openxmlformats.org/officeDocument/2006/relationships/slide" Target="../slides/slide10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5891A-B183-4FA4-9AC5-E1A3D66D9BA3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9A39512-17AE-49E7-9EA1-90736DF0BF2F}">
      <dgm:prSet phldrT="[Texto]" custT="1"/>
      <dgm:spPr/>
      <dgm:t>
        <a:bodyPr/>
        <a:lstStyle/>
        <a:p>
          <a:r>
            <a:rPr lang="es-ES" sz="2400" dirty="0" smtClean="0">
              <a:hlinkClick xmlns:r="http://schemas.openxmlformats.org/officeDocument/2006/relationships" r:id="rId1" action="ppaction://hlinksldjump"/>
            </a:rPr>
            <a:t>Mencionar la palabra a escribir</a:t>
          </a:r>
          <a:endParaRPr lang="es-ES" sz="2400" dirty="0"/>
        </a:p>
      </dgm:t>
    </dgm:pt>
    <dgm:pt modelId="{B662B027-2EED-48CE-9A4E-50C3365E27B9}" type="parTrans" cxnId="{19444AEA-81D9-4388-BAEC-D4355406EAC4}">
      <dgm:prSet/>
      <dgm:spPr/>
      <dgm:t>
        <a:bodyPr/>
        <a:lstStyle/>
        <a:p>
          <a:endParaRPr lang="es-ES" sz="2400"/>
        </a:p>
      </dgm:t>
    </dgm:pt>
    <dgm:pt modelId="{DC34E222-0946-45E3-8ED8-D57EFB247DF6}" type="sibTrans" cxnId="{19444AEA-81D9-4388-BAEC-D4355406EAC4}">
      <dgm:prSet/>
      <dgm:spPr/>
      <dgm:t>
        <a:bodyPr/>
        <a:lstStyle/>
        <a:p>
          <a:endParaRPr lang="es-ES" sz="2400"/>
        </a:p>
      </dgm:t>
    </dgm:pt>
    <dgm:pt modelId="{C7B4778A-4351-4403-9F5A-2C59BA839FE0}">
      <dgm:prSet phldrT="[Texto]" custT="1"/>
      <dgm:spPr/>
      <dgm:t>
        <a:bodyPr/>
        <a:lstStyle/>
        <a:p>
          <a:r>
            <a:rPr lang="es-ES" sz="2400" dirty="0" smtClean="0">
              <a:hlinkClick xmlns:r="http://schemas.openxmlformats.org/officeDocument/2006/relationships" r:id="rId2" action="ppaction://hlinksldjump"/>
            </a:rPr>
            <a:t>Pensarla</a:t>
          </a:r>
          <a:endParaRPr lang="es-ES" sz="2400" dirty="0"/>
        </a:p>
      </dgm:t>
    </dgm:pt>
    <dgm:pt modelId="{F69F41A3-2E70-47FF-B3C4-DAD7958DE136}" type="parTrans" cxnId="{4EF340AF-A6C1-4959-9E39-9DA0C0E8F277}">
      <dgm:prSet/>
      <dgm:spPr/>
      <dgm:t>
        <a:bodyPr/>
        <a:lstStyle/>
        <a:p>
          <a:endParaRPr lang="es-ES" sz="2400"/>
        </a:p>
      </dgm:t>
    </dgm:pt>
    <dgm:pt modelId="{BE19DB51-6E1E-4B70-B761-46FF3DFF8F40}" type="sibTrans" cxnId="{4EF340AF-A6C1-4959-9E39-9DA0C0E8F277}">
      <dgm:prSet/>
      <dgm:spPr/>
      <dgm:t>
        <a:bodyPr/>
        <a:lstStyle/>
        <a:p>
          <a:endParaRPr lang="es-ES" sz="2400"/>
        </a:p>
      </dgm:t>
    </dgm:pt>
    <dgm:pt modelId="{39A4BC9D-4B70-4C04-95DF-FCF742B2C7BD}">
      <dgm:prSet phldrT="[Texto]" custT="1"/>
      <dgm:spPr/>
      <dgm:t>
        <a:bodyPr/>
        <a:lstStyle/>
        <a:p>
          <a:r>
            <a:rPr lang="es-ES" sz="2400" dirty="0" smtClean="0">
              <a:hlinkClick xmlns:r="http://schemas.openxmlformats.org/officeDocument/2006/relationships" r:id="rId3" action="ppaction://hlinksldjump"/>
            </a:rPr>
            <a:t>Hablarla</a:t>
          </a:r>
          <a:endParaRPr lang="es-ES" sz="2400" dirty="0"/>
        </a:p>
      </dgm:t>
    </dgm:pt>
    <dgm:pt modelId="{A260E7CC-9685-463D-9430-B30C87A430B1}" type="parTrans" cxnId="{F3BEE0C4-D57F-462B-B969-7B3053BDC1EA}">
      <dgm:prSet/>
      <dgm:spPr/>
      <dgm:t>
        <a:bodyPr/>
        <a:lstStyle/>
        <a:p>
          <a:endParaRPr lang="es-ES" sz="2400"/>
        </a:p>
      </dgm:t>
    </dgm:pt>
    <dgm:pt modelId="{2F45B968-A6CA-4827-A4FF-64FABB23AA83}" type="sibTrans" cxnId="{F3BEE0C4-D57F-462B-B969-7B3053BDC1EA}">
      <dgm:prSet/>
      <dgm:spPr/>
      <dgm:t>
        <a:bodyPr/>
        <a:lstStyle/>
        <a:p>
          <a:endParaRPr lang="es-ES" sz="2400"/>
        </a:p>
      </dgm:t>
    </dgm:pt>
    <dgm:pt modelId="{B5122BBA-E6A5-41C3-9FBA-C56A06C5F91A}">
      <dgm:prSet phldrT="[Texto]" custT="1"/>
      <dgm:spPr/>
      <dgm:t>
        <a:bodyPr/>
        <a:lstStyle/>
        <a:p>
          <a:r>
            <a:rPr lang="es-ES" sz="2400" dirty="0" smtClean="0">
              <a:hlinkClick xmlns:r="http://schemas.openxmlformats.org/officeDocument/2006/relationships" r:id="rId4" action="ppaction://hlinksldjump"/>
            </a:rPr>
            <a:t>Contar los sonidos que la conforman </a:t>
          </a:r>
          <a:endParaRPr lang="es-ES" sz="2400" dirty="0"/>
        </a:p>
      </dgm:t>
    </dgm:pt>
    <dgm:pt modelId="{BE35C689-AC3C-4AB9-A7C8-32786C105156}" type="parTrans" cxnId="{B13F43B3-2B88-4F48-9890-5841DED110FE}">
      <dgm:prSet/>
      <dgm:spPr/>
      <dgm:t>
        <a:bodyPr/>
        <a:lstStyle/>
        <a:p>
          <a:endParaRPr lang="es-ES" sz="2400"/>
        </a:p>
      </dgm:t>
    </dgm:pt>
    <dgm:pt modelId="{883CCDFA-B710-4B5C-98D2-362D38322440}" type="sibTrans" cxnId="{B13F43B3-2B88-4F48-9890-5841DED110FE}">
      <dgm:prSet/>
      <dgm:spPr/>
      <dgm:t>
        <a:bodyPr/>
        <a:lstStyle/>
        <a:p>
          <a:endParaRPr lang="es-ES" sz="2400"/>
        </a:p>
      </dgm:t>
    </dgm:pt>
    <dgm:pt modelId="{FD37C71D-A29E-4F01-BAEB-7EEB703624C4}">
      <dgm:prSet phldrT="[Texto]" custT="1"/>
      <dgm:spPr/>
      <dgm:t>
        <a:bodyPr/>
        <a:lstStyle/>
        <a:p>
          <a:r>
            <a:rPr lang="es-ES" sz="2400" dirty="0" smtClean="0">
              <a:hlinkClick xmlns:r="http://schemas.openxmlformats.org/officeDocument/2006/relationships" r:id="rId5" action="ppaction://hlinksldjump"/>
            </a:rPr>
            <a:t>Escribirla</a:t>
          </a:r>
          <a:endParaRPr lang="es-ES" sz="2400" dirty="0"/>
        </a:p>
      </dgm:t>
    </dgm:pt>
    <dgm:pt modelId="{5296BDE2-146B-4F74-A74F-B869317F546D}" type="parTrans" cxnId="{3181641F-8C2B-4AD8-9BD7-CEF26437FA44}">
      <dgm:prSet/>
      <dgm:spPr/>
      <dgm:t>
        <a:bodyPr/>
        <a:lstStyle/>
        <a:p>
          <a:endParaRPr lang="es-ES" sz="2400"/>
        </a:p>
      </dgm:t>
    </dgm:pt>
    <dgm:pt modelId="{256361F0-C4B7-4FB7-8548-3BBBBBD0E11F}" type="sibTrans" cxnId="{3181641F-8C2B-4AD8-9BD7-CEF26437FA44}">
      <dgm:prSet/>
      <dgm:spPr/>
      <dgm:t>
        <a:bodyPr/>
        <a:lstStyle/>
        <a:p>
          <a:endParaRPr lang="es-ES" sz="2400"/>
        </a:p>
      </dgm:t>
    </dgm:pt>
    <dgm:pt modelId="{8094556C-AE83-4DCC-8755-C3DC3E0ED5BD}">
      <dgm:prSet phldrT="[Texto]" custT="1"/>
      <dgm:spPr/>
      <dgm:t>
        <a:bodyPr/>
        <a:lstStyle/>
        <a:p>
          <a:r>
            <a:rPr lang="es-ES" sz="2400" dirty="0" smtClean="0">
              <a:hlinkClick xmlns:r="http://schemas.openxmlformats.org/officeDocument/2006/relationships" r:id="rId6" action="ppaction://hlinksldjump"/>
            </a:rPr>
            <a:t>Conceptualizar y dibujar</a:t>
          </a:r>
          <a:endParaRPr lang="es-ES" sz="2400" dirty="0"/>
        </a:p>
      </dgm:t>
    </dgm:pt>
    <dgm:pt modelId="{7E7EA3E1-17CE-480D-A28E-5FEFB46CFFC4}" type="parTrans" cxnId="{217C614E-739F-4E2C-BD25-EF09D12F8C3E}">
      <dgm:prSet/>
      <dgm:spPr/>
      <dgm:t>
        <a:bodyPr/>
        <a:lstStyle/>
        <a:p>
          <a:endParaRPr lang="es-ES" sz="2400"/>
        </a:p>
      </dgm:t>
    </dgm:pt>
    <dgm:pt modelId="{EC7474E0-8BBA-4AC8-B70E-2EDF56CFE560}" type="sibTrans" cxnId="{217C614E-739F-4E2C-BD25-EF09D12F8C3E}">
      <dgm:prSet/>
      <dgm:spPr/>
      <dgm:t>
        <a:bodyPr/>
        <a:lstStyle/>
        <a:p>
          <a:endParaRPr lang="es-ES" sz="2400"/>
        </a:p>
      </dgm:t>
    </dgm:pt>
    <dgm:pt modelId="{71830A60-2CAB-4F4F-8987-E0D1E2FA3F9F}">
      <dgm:prSet phldrT="[Texto]" custT="1"/>
      <dgm:spPr/>
      <dgm:t>
        <a:bodyPr/>
        <a:lstStyle/>
        <a:p>
          <a:r>
            <a:rPr lang="es-ES" sz="2400" dirty="0" smtClean="0">
              <a:hlinkClick xmlns:r="http://schemas.openxmlformats.org/officeDocument/2006/relationships" r:id="rId7" action="ppaction://hlinksldjump"/>
            </a:rPr>
            <a:t>Motivar</a:t>
          </a:r>
          <a:endParaRPr lang="es-ES" sz="2400" dirty="0"/>
        </a:p>
      </dgm:t>
    </dgm:pt>
    <dgm:pt modelId="{222587E8-08C3-4E40-8FFD-010F8B0ADBC1}" type="parTrans" cxnId="{42716883-783A-44B5-B9AE-15582E793A7C}">
      <dgm:prSet/>
      <dgm:spPr/>
      <dgm:t>
        <a:bodyPr/>
        <a:lstStyle/>
        <a:p>
          <a:endParaRPr lang="es-ES" sz="2400"/>
        </a:p>
      </dgm:t>
    </dgm:pt>
    <dgm:pt modelId="{1D45186D-EE46-43F1-9D87-1CA317CDC29F}" type="sibTrans" cxnId="{42716883-783A-44B5-B9AE-15582E793A7C}">
      <dgm:prSet/>
      <dgm:spPr/>
      <dgm:t>
        <a:bodyPr/>
        <a:lstStyle/>
        <a:p>
          <a:endParaRPr lang="es-ES" sz="2400"/>
        </a:p>
      </dgm:t>
    </dgm:pt>
    <dgm:pt modelId="{963C74F1-69B8-48F1-BA73-19BDA29FC2E0}" type="pres">
      <dgm:prSet presAssocID="{FD25891A-B183-4FA4-9AC5-E1A3D66D9BA3}" presName="linear" presStyleCnt="0">
        <dgm:presLayoutVars>
          <dgm:dir/>
          <dgm:animLvl val="lvl"/>
          <dgm:resizeHandles val="exact"/>
        </dgm:presLayoutVars>
      </dgm:prSet>
      <dgm:spPr/>
    </dgm:pt>
    <dgm:pt modelId="{B8A58011-2EED-4016-B163-22FB0127AD4F}" type="pres">
      <dgm:prSet presAssocID="{19A39512-17AE-49E7-9EA1-90736DF0BF2F}" presName="parentLin" presStyleCnt="0"/>
      <dgm:spPr/>
    </dgm:pt>
    <dgm:pt modelId="{4FA8771A-D1FD-4C0F-B289-C5AC6AC3A2EF}" type="pres">
      <dgm:prSet presAssocID="{19A39512-17AE-49E7-9EA1-90736DF0BF2F}" presName="parentLeftMargin" presStyleLbl="node1" presStyleIdx="0" presStyleCnt="7"/>
      <dgm:spPr/>
    </dgm:pt>
    <dgm:pt modelId="{6E3FC7F3-AFB2-436E-964F-FF3629B23B3B}" type="pres">
      <dgm:prSet presAssocID="{19A39512-17AE-49E7-9EA1-90736DF0BF2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A6378C-9820-4E3E-BEE5-1F43C27C5763}" type="pres">
      <dgm:prSet presAssocID="{19A39512-17AE-49E7-9EA1-90736DF0BF2F}" presName="negativeSpace" presStyleCnt="0"/>
      <dgm:spPr/>
    </dgm:pt>
    <dgm:pt modelId="{3B25BAB7-13EC-4BEC-B0DC-9E8A1954C5D3}" type="pres">
      <dgm:prSet presAssocID="{19A39512-17AE-49E7-9EA1-90736DF0BF2F}" presName="childText" presStyleLbl="conFgAcc1" presStyleIdx="0" presStyleCnt="7">
        <dgm:presLayoutVars>
          <dgm:bulletEnabled val="1"/>
        </dgm:presLayoutVars>
      </dgm:prSet>
      <dgm:spPr/>
    </dgm:pt>
    <dgm:pt modelId="{791B3C56-0B98-4473-BC36-0E6A5BBCB31B}" type="pres">
      <dgm:prSet presAssocID="{DC34E222-0946-45E3-8ED8-D57EFB247DF6}" presName="spaceBetweenRectangles" presStyleCnt="0"/>
      <dgm:spPr/>
    </dgm:pt>
    <dgm:pt modelId="{C016B277-BF1C-45C5-8011-F5C31E54532D}" type="pres">
      <dgm:prSet presAssocID="{C7B4778A-4351-4403-9F5A-2C59BA839FE0}" presName="parentLin" presStyleCnt="0"/>
      <dgm:spPr/>
    </dgm:pt>
    <dgm:pt modelId="{5F63190D-8FC1-49E2-952E-BC643D606310}" type="pres">
      <dgm:prSet presAssocID="{C7B4778A-4351-4403-9F5A-2C59BA839FE0}" presName="parentLeftMargin" presStyleLbl="node1" presStyleIdx="0" presStyleCnt="7"/>
      <dgm:spPr/>
    </dgm:pt>
    <dgm:pt modelId="{694E63E5-E4AE-433F-9647-2E7F447E74A0}" type="pres">
      <dgm:prSet presAssocID="{C7B4778A-4351-4403-9F5A-2C59BA839FE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235CA9-DCD5-4D60-962D-AA82794F084B}" type="pres">
      <dgm:prSet presAssocID="{C7B4778A-4351-4403-9F5A-2C59BA839FE0}" presName="negativeSpace" presStyleCnt="0"/>
      <dgm:spPr/>
    </dgm:pt>
    <dgm:pt modelId="{E3903981-ADCE-41CA-A75B-06AE34D19319}" type="pres">
      <dgm:prSet presAssocID="{C7B4778A-4351-4403-9F5A-2C59BA839FE0}" presName="childText" presStyleLbl="conFgAcc1" presStyleIdx="1" presStyleCnt="7">
        <dgm:presLayoutVars>
          <dgm:bulletEnabled val="1"/>
        </dgm:presLayoutVars>
      </dgm:prSet>
      <dgm:spPr/>
    </dgm:pt>
    <dgm:pt modelId="{0CF5E377-50FB-4172-8F74-DBACEB94B7F2}" type="pres">
      <dgm:prSet presAssocID="{BE19DB51-6E1E-4B70-B761-46FF3DFF8F40}" presName="spaceBetweenRectangles" presStyleCnt="0"/>
      <dgm:spPr/>
    </dgm:pt>
    <dgm:pt modelId="{E373C28E-A448-4C31-A788-324A1BA11ACB}" type="pres">
      <dgm:prSet presAssocID="{39A4BC9D-4B70-4C04-95DF-FCF742B2C7BD}" presName="parentLin" presStyleCnt="0"/>
      <dgm:spPr/>
    </dgm:pt>
    <dgm:pt modelId="{6413BBB9-3E8B-487D-B0D6-F3A3289BB3D1}" type="pres">
      <dgm:prSet presAssocID="{39A4BC9D-4B70-4C04-95DF-FCF742B2C7BD}" presName="parentLeftMargin" presStyleLbl="node1" presStyleIdx="1" presStyleCnt="7"/>
      <dgm:spPr/>
    </dgm:pt>
    <dgm:pt modelId="{6FA301F3-5D9C-4493-ACE2-FCAEF3FD0AAB}" type="pres">
      <dgm:prSet presAssocID="{39A4BC9D-4B70-4C04-95DF-FCF742B2C7B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1BF6E6-6F64-45FB-9813-62E3BB079DE9}" type="pres">
      <dgm:prSet presAssocID="{39A4BC9D-4B70-4C04-95DF-FCF742B2C7BD}" presName="negativeSpace" presStyleCnt="0"/>
      <dgm:spPr/>
    </dgm:pt>
    <dgm:pt modelId="{6A2088F7-AA7A-4946-9D84-689B10920F83}" type="pres">
      <dgm:prSet presAssocID="{39A4BC9D-4B70-4C04-95DF-FCF742B2C7BD}" presName="childText" presStyleLbl="conFgAcc1" presStyleIdx="2" presStyleCnt="7">
        <dgm:presLayoutVars>
          <dgm:bulletEnabled val="1"/>
        </dgm:presLayoutVars>
      </dgm:prSet>
      <dgm:spPr/>
    </dgm:pt>
    <dgm:pt modelId="{7C94686A-555D-4C5A-844A-10AAB24D8958}" type="pres">
      <dgm:prSet presAssocID="{2F45B968-A6CA-4827-A4FF-64FABB23AA83}" presName="spaceBetweenRectangles" presStyleCnt="0"/>
      <dgm:spPr/>
    </dgm:pt>
    <dgm:pt modelId="{65F610C8-B47E-4FB6-BB51-A81DB6489C01}" type="pres">
      <dgm:prSet presAssocID="{B5122BBA-E6A5-41C3-9FBA-C56A06C5F91A}" presName="parentLin" presStyleCnt="0"/>
      <dgm:spPr/>
    </dgm:pt>
    <dgm:pt modelId="{29583397-D182-498A-A593-8C2CA8E4B63A}" type="pres">
      <dgm:prSet presAssocID="{B5122BBA-E6A5-41C3-9FBA-C56A06C5F91A}" presName="parentLeftMargin" presStyleLbl="node1" presStyleIdx="2" presStyleCnt="7"/>
      <dgm:spPr/>
    </dgm:pt>
    <dgm:pt modelId="{1C52C2BA-78CE-4EF2-87CF-697E8FCBF174}" type="pres">
      <dgm:prSet presAssocID="{B5122BBA-E6A5-41C3-9FBA-C56A06C5F91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55BB41-6158-4F22-A7FE-17BB3C44C12E}" type="pres">
      <dgm:prSet presAssocID="{B5122BBA-E6A5-41C3-9FBA-C56A06C5F91A}" presName="negativeSpace" presStyleCnt="0"/>
      <dgm:spPr/>
    </dgm:pt>
    <dgm:pt modelId="{CADE8C28-3AF0-4957-97A2-B3980D684BD5}" type="pres">
      <dgm:prSet presAssocID="{B5122BBA-E6A5-41C3-9FBA-C56A06C5F91A}" presName="childText" presStyleLbl="conFgAcc1" presStyleIdx="3" presStyleCnt="7">
        <dgm:presLayoutVars>
          <dgm:bulletEnabled val="1"/>
        </dgm:presLayoutVars>
      </dgm:prSet>
      <dgm:spPr/>
    </dgm:pt>
    <dgm:pt modelId="{74B9A01B-EDDE-4064-86DD-06031C99F39B}" type="pres">
      <dgm:prSet presAssocID="{883CCDFA-B710-4B5C-98D2-362D38322440}" presName="spaceBetweenRectangles" presStyleCnt="0"/>
      <dgm:spPr/>
    </dgm:pt>
    <dgm:pt modelId="{678F69FA-403A-47EF-844C-80F6ED0110CD}" type="pres">
      <dgm:prSet presAssocID="{FD37C71D-A29E-4F01-BAEB-7EEB703624C4}" presName="parentLin" presStyleCnt="0"/>
      <dgm:spPr/>
    </dgm:pt>
    <dgm:pt modelId="{DBAB854B-DE48-46A7-BB6F-CADB58E7A6AB}" type="pres">
      <dgm:prSet presAssocID="{FD37C71D-A29E-4F01-BAEB-7EEB703624C4}" presName="parentLeftMargin" presStyleLbl="node1" presStyleIdx="3" presStyleCnt="7"/>
      <dgm:spPr/>
    </dgm:pt>
    <dgm:pt modelId="{D5B6C6E1-7D19-4D9C-B639-FF99F1E09304}" type="pres">
      <dgm:prSet presAssocID="{FD37C71D-A29E-4F01-BAEB-7EEB703624C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8ADBE1-F00D-4E94-8F46-E0374E7BC096}" type="pres">
      <dgm:prSet presAssocID="{FD37C71D-A29E-4F01-BAEB-7EEB703624C4}" presName="negativeSpace" presStyleCnt="0"/>
      <dgm:spPr/>
    </dgm:pt>
    <dgm:pt modelId="{240F4682-8AF9-4883-8251-7CB076CDAE4F}" type="pres">
      <dgm:prSet presAssocID="{FD37C71D-A29E-4F01-BAEB-7EEB703624C4}" presName="childText" presStyleLbl="conFgAcc1" presStyleIdx="4" presStyleCnt="7">
        <dgm:presLayoutVars>
          <dgm:bulletEnabled val="1"/>
        </dgm:presLayoutVars>
      </dgm:prSet>
      <dgm:spPr/>
    </dgm:pt>
    <dgm:pt modelId="{371DD0F8-0454-4689-8D4C-6641611FC279}" type="pres">
      <dgm:prSet presAssocID="{256361F0-C4B7-4FB7-8548-3BBBBBD0E11F}" presName="spaceBetweenRectangles" presStyleCnt="0"/>
      <dgm:spPr/>
    </dgm:pt>
    <dgm:pt modelId="{2BB348A8-80B8-4E4E-9D36-6275FE5EDD1C}" type="pres">
      <dgm:prSet presAssocID="{8094556C-AE83-4DCC-8755-C3DC3E0ED5BD}" presName="parentLin" presStyleCnt="0"/>
      <dgm:spPr/>
    </dgm:pt>
    <dgm:pt modelId="{0131E58B-0CBE-40BE-B233-656FD0263508}" type="pres">
      <dgm:prSet presAssocID="{8094556C-AE83-4DCC-8755-C3DC3E0ED5BD}" presName="parentLeftMargin" presStyleLbl="node1" presStyleIdx="4" presStyleCnt="7"/>
      <dgm:spPr/>
    </dgm:pt>
    <dgm:pt modelId="{EACBE27B-7DCB-4421-AF7A-A16C3B00BE49}" type="pres">
      <dgm:prSet presAssocID="{8094556C-AE83-4DCC-8755-C3DC3E0ED5B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BE0E7A4-86B1-4D08-9369-9A09B5A8B5F3}" type="pres">
      <dgm:prSet presAssocID="{8094556C-AE83-4DCC-8755-C3DC3E0ED5BD}" presName="negativeSpace" presStyleCnt="0"/>
      <dgm:spPr/>
    </dgm:pt>
    <dgm:pt modelId="{C1D8C54C-CB85-4CE7-8AB1-66DBEA7A205C}" type="pres">
      <dgm:prSet presAssocID="{8094556C-AE83-4DCC-8755-C3DC3E0ED5BD}" presName="childText" presStyleLbl="conFgAcc1" presStyleIdx="5" presStyleCnt="7">
        <dgm:presLayoutVars>
          <dgm:bulletEnabled val="1"/>
        </dgm:presLayoutVars>
      </dgm:prSet>
      <dgm:spPr/>
    </dgm:pt>
    <dgm:pt modelId="{34509E8F-0946-408A-AD4D-F40697227320}" type="pres">
      <dgm:prSet presAssocID="{EC7474E0-8BBA-4AC8-B70E-2EDF56CFE560}" presName="spaceBetweenRectangles" presStyleCnt="0"/>
      <dgm:spPr/>
    </dgm:pt>
    <dgm:pt modelId="{8063F76B-6934-45EB-8A92-946FEECB7254}" type="pres">
      <dgm:prSet presAssocID="{71830A60-2CAB-4F4F-8987-E0D1E2FA3F9F}" presName="parentLin" presStyleCnt="0"/>
      <dgm:spPr/>
    </dgm:pt>
    <dgm:pt modelId="{127D9FC8-3E6D-431E-B7AD-D21FD8AD9646}" type="pres">
      <dgm:prSet presAssocID="{71830A60-2CAB-4F4F-8987-E0D1E2FA3F9F}" presName="parentLeftMargin" presStyleLbl="node1" presStyleIdx="5" presStyleCnt="7"/>
      <dgm:spPr/>
    </dgm:pt>
    <dgm:pt modelId="{71837280-A0D8-4ECD-87E3-05F24A77EED4}" type="pres">
      <dgm:prSet presAssocID="{71830A60-2CAB-4F4F-8987-E0D1E2FA3F9F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1CFD0F11-FAB4-41BF-A0C9-E3F98EFF22BF}" type="pres">
      <dgm:prSet presAssocID="{71830A60-2CAB-4F4F-8987-E0D1E2FA3F9F}" presName="negativeSpace" presStyleCnt="0"/>
      <dgm:spPr/>
    </dgm:pt>
    <dgm:pt modelId="{75202681-0A00-48DC-8D75-540207C2E1CF}" type="pres">
      <dgm:prSet presAssocID="{71830A60-2CAB-4F4F-8987-E0D1E2FA3F9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9FC2953-8E35-462F-88BC-913310C3A7B3}" type="presOf" srcId="{FD37C71D-A29E-4F01-BAEB-7EEB703624C4}" destId="{DBAB854B-DE48-46A7-BB6F-CADB58E7A6AB}" srcOrd="0" destOrd="0" presId="urn:microsoft.com/office/officeart/2005/8/layout/list1"/>
    <dgm:cxn modelId="{3181641F-8C2B-4AD8-9BD7-CEF26437FA44}" srcId="{FD25891A-B183-4FA4-9AC5-E1A3D66D9BA3}" destId="{FD37C71D-A29E-4F01-BAEB-7EEB703624C4}" srcOrd="4" destOrd="0" parTransId="{5296BDE2-146B-4F74-A74F-B869317F546D}" sibTransId="{256361F0-C4B7-4FB7-8548-3BBBBBD0E11F}"/>
    <dgm:cxn modelId="{50973154-BBC5-4102-A90F-3C2925FEBA1C}" type="presOf" srcId="{8094556C-AE83-4DCC-8755-C3DC3E0ED5BD}" destId="{EACBE27B-7DCB-4421-AF7A-A16C3B00BE49}" srcOrd="1" destOrd="0" presId="urn:microsoft.com/office/officeart/2005/8/layout/list1"/>
    <dgm:cxn modelId="{3BB1166B-1B8D-4661-A918-5C68CDD90FF4}" type="presOf" srcId="{B5122BBA-E6A5-41C3-9FBA-C56A06C5F91A}" destId="{29583397-D182-498A-A593-8C2CA8E4B63A}" srcOrd="0" destOrd="0" presId="urn:microsoft.com/office/officeart/2005/8/layout/list1"/>
    <dgm:cxn modelId="{743855EE-5F40-46B2-9C24-3A55D4ADD2DC}" type="presOf" srcId="{71830A60-2CAB-4F4F-8987-E0D1E2FA3F9F}" destId="{127D9FC8-3E6D-431E-B7AD-D21FD8AD9646}" srcOrd="0" destOrd="0" presId="urn:microsoft.com/office/officeart/2005/8/layout/list1"/>
    <dgm:cxn modelId="{4EF340AF-A6C1-4959-9E39-9DA0C0E8F277}" srcId="{FD25891A-B183-4FA4-9AC5-E1A3D66D9BA3}" destId="{C7B4778A-4351-4403-9F5A-2C59BA839FE0}" srcOrd="1" destOrd="0" parTransId="{F69F41A3-2E70-47FF-B3C4-DAD7958DE136}" sibTransId="{BE19DB51-6E1E-4B70-B761-46FF3DFF8F40}"/>
    <dgm:cxn modelId="{856E8477-1B51-4A6D-A9EF-229ACA667B45}" type="presOf" srcId="{FD37C71D-A29E-4F01-BAEB-7EEB703624C4}" destId="{D5B6C6E1-7D19-4D9C-B639-FF99F1E09304}" srcOrd="1" destOrd="0" presId="urn:microsoft.com/office/officeart/2005/8/layout/list1"/>
    <dgm:cxn modelId="{217C614E-739F-4E2C-BD25-EF09D12F8C3E}" srcId="{FD25891A-B183-4FA4-9AC5-E1A3D66D9BA3}" destId="{8094556C-AE83-4DCC-8755-C3DC3E0ED5BD}" srcOrd="5" destOrd="0" parTransId="{7E7EA3E1-17CE-480D-A28E-5FEFB46CFFC4}" sibTransId="{EC7474E0-8BBA-4AC8-B70E-2EDF56CFE560}"/>
    <dgm:cxn modelId="{7387A240-F71B-48DA-A8F6-ABADCC0DB8E5}" type="presOf" srcId="{C7B4778A-4351-4403-9F5A-2C59BA839FE0}" destId="{5F63190D-8FC1-49E2-952E-BC643D606310}" srcOrd="0" destOrd="0" presId="urn:microsoft.com/office/officeart/2005/8/layout/list1"/>
    <dgm:cxn modelId="{9519EF25-1A8E-4C83-BD5A-921899A531C2}" type="presOf" srcId="{19A39512-17AE-49E7-9EA1-90736DF0BF2F}" destId="{4FA8771A-D1FD-4C0F-B289-C5AC6AC3A2EF}" srcOrd="0" destOrd="0" presId="urn:microsoft.com/office/officeart/2005/8/layout/list1"/>
    <dgm:cxn modelId="{F3BEE0C4-D57F-462B-B969-7B3053BDC1EA}" srcId="{FD25891A-B183-4FA4-9AC5-E1A3D66D9BA3}" destId="{39A4BC9D-4B70-4C04-95DF-FCF742B2C7BD}" srcOrd="2" destOrd="0" parTransId="{A260E7CC-9685-463D-9430-B30C87A430B1}" sibTransId="{2F45B968-A6CA-4827-A4FF-64FABB23AA83}"/>
    <dgm:cxn modelId="{40419940-DCA4-4819-9766-C0A62454BF79}" type="presOf" srcId="{39A4BC9D-4B70-4C04-95DF-FCF742B2C7BD}" destId="{6FA301F3-5D9C-4493-ACE2-FCAEF3FD0AAB}" srcOrd="1" destOrd="0" presId="urn:microsoft.com/office/officeart/2005/8/layout/list1"/>
    <dgm:cxn modelId="{264F1FEB-2803-431C-9C2D-6AA800581127}" type="presOf" srcId="{71830A60-2CAB-4F4F-8987-E0D1E2FA3F9F}" destId="{71837280-A0D8-4ECD-87E3-05F24A77EED4}" srcOrd="1" destOrd="0" presId="urn:microsoft.com/office/officeart/2005/8/layout/list1"/>
    <dgm:cxn modelId="{A90377DD-2F8E-4484-BDD0-21853EC1FBA3}" type="presOf" srcId="{FD25891A-B183-4FA4-9AC5-E1A3D66D9BA3}" destId="{963C74F1-69B8-48F1-BA73-19BDA29FC2E0}" srcOrd="0" destOrd="0" presId="urn:microsoft.com/office/officeart/2005/8/layout/list1"/>
    <dgm:cxn modelId="{6D533BFF-522B-4F11-834F-27B2DB11D919}" type="presOf" srcId="{8094556C-AE83-4DCC-8755-C3DC3E0ED5BD}" destId="{0131E58B-0CBE-40BE-B233-656FD0263508}" srcOrd="0" destOrd="0" presId="urn:microsoft.com/office/officeart/2005/8/layout/list1"/>
    <dgm:cxn modelId="{1F1EDD77-4ED0-4819-B637-6BFAFF35C371}" type="presOf" srcId="{19A39512-17AE-49E7-9EA1-90736DF0BF2F}" destId="{6E3FC7F3-AFB2-436E-964F-FF3629B23B3B}" srcOrd="1" destOrd="0" presId="urn:microsoft.com/office/officeart/2005/8/layout/list1"/>
    <dgm:cxn modelId="{42716883-783A-44B5-B9AE-15582E793A7C}" srcId="{FD25891A-B183-4FA4-9AC5-E1A3D66D9BA3}" destId="{71830A60-2CAB-4F4F-8987-E0D1E2FA3F9F}" srcOrd="6" destOrd="0" parTransId="{222587E8-08C3-4E40-8FFD-010F8B0ADBC1}" sibTransId="{1D45186D-EE46-43F1-9D87-1CA317CDC29F}"/>
    <dgm:cxn modelId="{37EA1896-A4AA-439A-BA56-2F62A6DB4563}" type="presOf" srcId="{B5122BBA-E6A5-41C3-9FBA-C56A06C5F91A}" destId="{1C52C2BA-78CE-4EF2-87CF-697E8FCBF174}" srcOrd="1" destOrd="0" presId="urn:microsoft.com/office/officeart/2005/8/layout/list1"/>
    <dgm:cxn modelId="{B13F43B3-2B88-4F48-9890-5841DED110FE}" srcId="{FD25891A-B183-4FA4-9AC5-E1A3D66D9BA3}" destId="{B5122BBA-E6A5-41C3-9FBA-C56A06C5F91A}" srcOrd="3" destOrd="0" parTransId="{BE35C689-AC3C-4AB9-A7C8-32786C105156}" sibTransId="{883CCDFA-B710-4B5C-98D2-362D38322440}"/>
    <dgm:cxn modelId="{19444AEA-81D9-4388-BAEC-D4355406EAC4}" srcId="{FD25891A-B183-4FA4-9AC5-E1A3D66D9BA3}" destId="{19A39512-17AE-49E7-9EA1-90736DF0BF2F}" srcOrd="0" destOrd="0" parTransId="{B662B027-2EED-48CE-9A4E-50C3365E27B9}" sibTransId="{DC34E222-0946-45E3-8ED8-D57EFB247DF6}"/>
    <dgm:cxn modelId="{CA4C50A0-9051-4DF9-8E38-77476D1680A2}" type="presOf" srcId="{39A4BC9D-4B70-4C04-95DF-FCF742B2C7BD}" destId="{6413BBB9-3E8B-487D-B0D6-F3A3289BB3D1}" srcOrd="0" destOrd="0" presId="urn:microsoft.com/office/officeart/2005/8/layout/list1"/>
    <dgm:cxn modelId="{02E6EC92-7A4E-4F1C-A3B8-23BFA8E022FA}" type="presOf" srcId="{C7B4778A-4351-4403-9F5A-2C59BA839FE0}" destId="{694E63E5-E4AE-433F-9647-2E7F447E74A0}" srcOrd="1" destOrd="0" presId="urn:microsoft.com/office/officeart/2005/8/layout/list1"/>
    <dgm:cxn modelId="{2D59B73C-C88D-4B15-BFB3-9768A0B27E75}" type="presParOf" srcId="{963C74F1-69B8-48F1-BA73-19BDA29FC2E0}" destId="{B8A58011-2EED-4016-B163-22FB0127AD4F}" srcOrd="0" destOrd="0" presId="urn:microsoft.com/office/officeart/2005/8/layout/list1"/>
    <dgm:cxn modelId="{C96D3C94-18C6-400C-80C0-A23994F1A2D1}" type="presParOf" srcId="{B8A58011-2EED-4016-B163-22FB0127AD4F}" destId="{4FA8771A-D1FD-4C0F-B289-C5AC6AC3A2EF}" srcOrd="0" destOrd="0" presId="urn:microsoft.com/office/officeart/2005/8/layout/list1"/>
    <dgm:cxn modelId="{323D2F25-B35A-4557-A68E-8EC612B6D86A}" type="presParOf" srcId="{B8A58011-2EED-4016-B163-22FB0127AD4F}" destId="{6E3FC7F3-AFB2-436E-964F-FF3629B23B3B}" srcOrd="1" destOrd="0" presId="urn:microsoft.com/office/officeart/2005/8/layout/list1"/>
    <dgm:cxn modelId="{891F2AD1-6AA6-4BD8-B8B2-88F75948C21C}" type="presParOf" srcId="{963C74F1-69B8-48F1-BA73-19BDA29FC2E0}" destId="{37A6378C-9820-4E3E-BEE5-1F43C27C5763}" srcOrd="1" destOrd="0" presId="urn:microsoft.com/office/officeart/2005/8/layout/list1"/>
    <dgm:cxn modelId="{72896379-9F6C-4784-A641-EBADA3924AC7}" type="presParOf" srcId="{963C74F1-69B8-48F1-BA73-19BDA29FC2E0}" destId="{3B25BAB7-13EC-4BEC-B0DC-9E8A1954C5D3}" srcOrd="2" destOrd="0" presId="urn:microsoft.com/office/officeart/2005/8/layout/list1"/>
    <dgm:cxn modelId="{4A7DB9DD-BDDC-494F-A4D3-6EAD1A3AC556}" type="presParOf" srcId="{963C74F1-69B8-48F1-BA73-19BDA29FC2E0}" destId="{791B3C56-0B98-4473-BC36-0E6A5BBCB31B}" srcOrd="3" destOrd="0" presId="urn:microsoft.com/office/officeart/2005/8/layout/list1"/>
    <dgm:cxn modelId="{F17F0886-E03A-4559-B9A1-414735DC2AF2}" type="presParOf" srcId="{963C74F1-69B8-48F1-BA73-19BDA29FC2E0}" destId="{C016B277-BF1C-45C5-8011-F5C31E54532D}" srcOrd="4" destOrd="0" presId="urn:microsoft.com/office/officeart/2005/8/layout/list1"/>
    <dgm:cxn modelId="{A92113BD-9C8C-4F21-941A-99F17E668EA2}" type="presParOf" srcId="{C016B277-BF1C-45C5-8011-F5C31E54532D}" destId="{5F63190D-8FC1-49E2-952E-BC643D606310}" srcOrd="0" destOrd="0" presId="urn:microsoft.com/office/officeart/2005/8/layout/list1"/>
    <dgm:cxn modelId="{F69150EE-FC91-4C28-9CE6-501722C1CE57}" type="presParOf" srcId="{C016B277-BF1C-45C5-8011-F5C31E54532D}" destId="{694E63E5-E4AE-433F-9647-2E7F447E74A0}" srcOrd="1" destOrd="0" presId="urn:microsoft.com/office/officeart/2005/8/layout/list1"/>
    <dgm:cxn modelId="{89276CC9-ADFD-446D-B571-5D0487A328C6}" type="presParOf" srcId="{963C74F1-69B8-48F1-BA73-19BDA29FC2E0}" destId="{40235CA9-DCD5-4D60-962D-AA82794F084B}" srcOrd="5" destOrd="0" presId="urn:microsoft.com/office/officeart/2005/8/layout/list1"/>
    <dgm:cxn modelId="{7A0697B2-DBE8-4509-8496-3469F70B277D}" type="presParOf" srcId="{963C74F1-69B8-48F1-BA73-19BDA29FC2E0}" destId="{E3903981-ADCE-41CA-A75B-06AE34D19319}" srcOrd="6" destOrd="0" presId="urn:microsoft.com/office/officeart/2005/8/layout/list1"/>
    <dgm:cxn modelId="{8A63DDA7-5A01-47C8-B6CD-D3B103766749}" type="presParOf" srcId="{963C74F1-69B8-48F1-BA73-19BDA29FC2E0}" destId="{0CF5E377-50FB-4172-8F74-DBACEB94B7F2}" srcOrd="7" destOrd="0" presId="urn:microsoft.com/office/officeart/2005/8/layout/list1"/>
    <dgm:cxn modelId="{82418ED9-CDF3-41A1-849E-C0E055ADD680}" type="presParOf" srcId="{963C74F1-69B8-48F1-BA73-19BDA29FC2E0}" destId="{E373C28E-A448-4C31-A788-324A1BA11ACB}" srcOrd="8" destOrd="0" presId="urn:microsoft.com/office/officeart/2005/8/layout/list1"/>
    <dgm:cxn modelId="{67F9F9B5-CFC4-49D4-A314-51C46F55E37F}" type="presParOf" srcId="{E373C28E-A448-4C31-A788-324A1BA11ACB}" destId="{6413BBB9-3E8B-487D-B0D6-F3A3289BB3D1}" srcOrd="0" destOrd="0" presId="urn:microsoft.com/office/officeart/2005/8/layout/list1"/>
    <dgm:cxn modelId="{694D6640-5C32-4D8B-8C85-C34EAF6E7CCE}" type="presParOf" srcId="{E373C28E-A448-4C31-A788-324A1BA11ACB}" destId="{6FA301F3-5D9C-4493-ACE2-FCAEF3FD0AAB}" srcOrd="1" destOrd="0" presId="urn:microsoft.com/office/officeart/2005/8/layout/list1"/>
    <dgm:cxn modelId="{4494BE7F-9A95-443C-BE0C-4D8C1E2459AB}" type="presParOf" srcId="{963C74F1-69B8-48F1-BA73-19BDA29FC2E0}" destId="{461BF6E6-6F64-45FB-9813-62E3BB079DE9}" srcOrd="9" destOrd="0" presId="urn:microsoft.com/office/officeart/2005/8/layout/list1"/>
    <dgm:cxn modelId="{65870C17-2296-458D-B1D1-561BC2042E98}" type="presParOf" srcId="{963C74F1-69B8-48F1-BA73-19BDA29FC2E0}" destId="{6A2088F7-AA7A-4946-9D84-689B10920F83}" srcOrd="10" destOrd="0" presId="urn:microsoft.com/office/officeart/2005/8/layout/list1"/>
    <dgm:cxn modelId="{1AAF9563-7C53-4179-AEFE-41902412448C}" type="presParOf" srcId="{963C74F1-69B8-48F1-BA73-19BDA29FC2E0}" destId="{7C94686A-555D-4C5A-844A-10AAB24D8958}" srcOrd="11" destOrd="0" presId="urn:microsoft.com/office/officeart/2005/8/layout/list1"/>
    <dgm:cxn modelId="{D918B793-1DF0-4E02-9FCE-44E3DA8303CC}" type="presParOf" srcId="{963C74F1-69B8-48F1-BA73-19BDA29FC2E0}" destId="{65F610C8-B47E-4FB6-BB51-A81DB6489C01}" srcOrd="12" destOrd="0" presId="urn:microsoft.com/office/officeart/2005/8/layout/list1"/>
    <dgm:cxn modelId="{73BA67A5-666F-43E5-8D4A-854351902BCE}" type="presParOf" srcId="{65F610C8-B47E-4FB6-BB51-A81DB6489C01}" destId="{29583397-D182-498A-A593-8C2CA8E4B63A}" srcOrd="0" destOrd="0" presId="urn:microsoft.com/office/officeart/2005/8/layout/list1"/>
    <dgm:cxn modelId="{13FF039A-6BB7-44BB-A745-E01D1945877D}" type="presParOf" srcId="{65F610C8-B47E-4FB6-BB51-A81DB6489C01}" destId="{1C52C2BA-78CE-4EF2-87CF-697E8FCBF174}" srcOrd="1" destOrd="0" presId="urn:microsoft.com/office/officeart/2005/8/layout/list1"/>
    <dgm:cxn modelId="{390BC970-A70C-4F70-9BFA-FDCB5924FAAA}" type="presParOf" srcId="{963C74F1-69B8-48F1-BA73-19BDA29FC2E0}" destId="{3555BB41-6158-4F22-A7FE-17BB3C44C12E}" srcOrd="13" destOrd="0" presId="urn:microsoft.com/office/officeart/2005/8/layout/list1"/>
    <dgm:cxn modelId="{B346942D-F645-4523-BF93-B42816E8C4D2}" type="presParOf" srcId="{963C74F1-69B8-48F1-BA73-19BDA29FC2E0}" destId="{CADE8C28-3AF0-4957-97A2-B3980D684BD5}" srcOrd="14" destOrd="0" presId="urn:microsoft.com/office/officeart/2005/8/layout/list1"/>
    <dgm:cxn modelId="{F808E869-C0B9-4D3C-99EA-EE3A68B97AC8}" type="presParOf" srcId="{963C74F1-69B8-48F1-BA73-19BDA29FC2E0}" destId="{74B9A01B-EDDE-4064-86DD-06031C99F39B}" srcOrd="15" destOrd="0" presId="urn:microsoft.com/office/officeart/2005/8/layout/list1"/>
    <dgm:cxn modelId="{F5692AE0-7122-4D23-A4D3-FAF16658AB15}" type="presParOf" srcId="{963C74F1-69B8-48F1-BA73-19BDA29FC2E0}" destId="{678F69FA-403A-47EF-844C-80F6ED0110CD}" srcOrd="16" destOrd="0" presId="urn:microsoft.com/office/officeart/2005/8/layout/list1"/>
    <dgm:cxn modelId="{9F9A613C-F032-458C-BA53-1012CEADFF2C}" type="presParOf" srcId="{678F69FA-403A-47EF-844C-80F6ED0110CD}" destId="{DBAB854B-DE48-46A7-BB6F-CADB58E7A6AB}" srcOrd="0" destOrd="0" presId="urn:microsoft.com/office/officeart/2005/8/layout/list1"/>
    <dgm:cxn modelId="{99AD98AC-DD14-4235-8AF4-357FB3C93853}" type="presParOf" srcId="{678F69FA-403A-47EF-844C-80F6ED0110CD}" destId="{D5B6C6E1-7D19-4D9C-B639-FF99F1E09304}" srcOrd="1" destOrd="0" presId="urn:microsoft.com/office/officeart/2005/8/layout/list1"/>
    <dgm:cxn modelId="{DD23BC0A-AEF3-4DDD-9A4E-E296340E17D2}" type="presParOf" srcId="{963C74F1-69B8-48F1-BA73-19BDA29FC2E0}" destId="{5A8ADBE1-F00D-4E94-8F46-E0374E7BC096}" srcOrd="17" destOrd="0" presId="urn:microsoft.com/office/officeart/2005/8/layout/list1"/>
    <dgm:cxn modelId="{F4CD4F4F-6CF7-475D-87A2-8972732C91CF}" type="presParOf" srcId="{963C74F1-69B8-48F1-BA73-19BDA29FC2E0}" destId="{240F4682-8AF9-4883-8251-7CB076CDAE4F}" srcOrd="18" destOrd="0" presId="urn:microsoft.com/office/officeart/2005/8/layout/list1"/>
    <dgm:cxn modelId="{C2B84607-7641-4597-9528-D83D1FCD7CDB}" type="presParOf" srcId="{963C74F1-69B8-48F1-BA73-19BDA29FC2E0}" destId="{371DD0F8-0454-4689-8D4C-6641611FC279}" srcOrd="19" destOrd="0" presId="urn:microsoft.com/office/officeart/2005/8/layout/list1"/>
    <dgm:cxn modelId="{0FCBAA42-9913-4707-BF72-6B0BE5FE4FEE}" type="presParOf" srcId="{963C74F1-69B8-48F1-BA73-19BDA29FC2E0}" destId="{2BB348A8-80B8-4E4E-9D36-6275FE5EDD1C}" srcOrd="20" destOrd="0" presId="urn:microsoft.com/office/officeart/2005/8/layout/list1"/>
    <dgm:cxn modelId="{696667E7-C700-4519-A05D-448C4ACC11B9}" type="presParOf" srcId="{2BB348A8-80B8-4E4E-9D36-6275FE5EDD1C}" destId="{0131E58B-0CBE-40BE-B233-656FD0263508}" srcOrd="0" destOrd="0" presId="urn:microsoft.com/office/officeart/2005/8/layout/list1"/>
    <dgm:cxn modelId="{090C86F1-C7FD-48A8-AE9E-C15A2BBC2656}" type="presParOf" srcId="{2BB348A8-80B8-4E4E-9D36-6275FE5EDD1C}" destId="{EACBE27B-7DCB-4421-AF7A-A16C3B00BE49}" srcOrd="1" destOrd="0" presId="urn:microsoft.com/office/officeart/2005/8/layout/list1"/>
    <dgm:cxn modelId="{72AACA6B-5C83-45DD-940B-1D1859A0AEC1}" type="presParOf" srcId="{963C74F1-69B8-48F1-BA73-19BDA29FC2E0}" destId="{7BE0E7A4-86B1-4D08-9369-9A09B5A8B5F3}" srcOrd="21" destOrd="0" presId="urn:microsoft.com/office/officeart/2005/8/layout/list1"/>
    <dgm:cxn modelId="{81F19B5F-E021-4EA9-8045-9F85AE95C036}" type="presParOf" srcId="{963C74F1-69B8-48F1-BA73-19BDA29FC2E0}" destId="{C1D8C54C-CB85-4CE7-8AB1-66DBEA7A205C}" srcOrd="22" destOrd="0" presId="urn:microsoft.com/office/officeart/2005/8/layout/list1"/>
    <dgm:cxn modelId="{035ACE9E-130B-4660-88B7-EE1297B3284F}" type="presParOf" srcId="{963C74F1-69B8-48F1-BA73-19BDA29FC2E0}" destId="{34509E8F-0946-408A-AD4D-F40697227320}" srcOrd="23" destOrd="0" presId="urn:microsoft.com/office/officeart/2005/8/layout/list1"/>
    <dgm:cxn modelId="{E0ACFF1B-9252-4E60-B606-ED21F3D4D1D7}" type="presParOf" srcId="{963C74F1-69B8-48F1-BA73-19BDA29FC2E0}" destId="{8063F76B-6934-45EB-8A92-946FEECB7254}" srcOrd="24" destOrd="0" presId="urn:microsoft.com/office/officeart/2005/8/layout/list1"/>
    <dgm:cxn modelId="{FE84FE77-29C5-4866-9F40-0D328C081F3A}" type="presParOf" srcId="{8063F76B-6934-45EB-8A92-946FEECB7254}" destId="{127D9FC8-3E6D-431E-B7AD-D21FD8AD9646}" srcOrd="0" destOrd="0" presId="urn:microsoft.com/office/officeart/2005/8/layout/list1"/>
    <dgm:cxn modelId="{C1D4BFAB-516C-4220-81AA-0CAB29F046D7}" type="presParOf" srcId="{8063F76B-6934-45EB-8A92-946FEECB7254}" destId="{71837280-A0D8-4ECD-87E3-05F24A77EED4}" srcOrd="1" destOrd="0" presId="urn:microsoft.com/office/officeart/2005/8/layout/list1"/>
    <dgm:cxn modelId="{43C2C5D3-C030-426D-B216-20BBBEC42682}" type="presParOf" srcId="{963C74F1-69B8-48F1-BA73-19BDA29FC2E0}" destId="{1CFD0F11-FAB4-41BF-A0C9-E3F98EFF22BF}" srcOrd="25" destOrd="0" presId="urn:microsoft.com/office/officeart/2005/8/layout/list1"/>
    <dgm:cxn modelId="{D8713676-1929-4DCB-BB8E-6549351A5288}" type="presParOf" srcId="{963C74F1-69B8-48F1-BA73-19BDA29FC2E0}" destId="{75202681-0A00-48DC-8D75-540207C2E1CF}" srcOrd="2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1D4DE5-8BE4-4542-9867-ABD415E6E076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CDBC53-D754-4D37-9C02-5F942FAC1D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29P0Q11PR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ORLANDO ESQUIVEL DOMÍNGUEZ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CLASE V</a:t>
            </a:r>
          </a:p>
          <a:p>
            <a:r>
              <a:rPr lang="es-ES" dirty="0" smtClean="0"/>
              <a:t>TAREA </a:t>
            </a:r>
            <a:r>
              <a:rPr lang="es-ES" dirty="0" smtClean="0"/>
              <a:t>2 </a:t>
            </a:r>
            <a:endParaRPr lang="es-ES" dirty="0" smtClean="0"/>
          </a:p>
          <a:p>
            <a:r>
              <a:rPr lang="es-ES" dirty="0" smtClean="0"/>
              <a:t>SEMANA 3</a:t>
            </a:r>
          </a:p>
        </p:txBody>
      </p:sp>
      <p:pic>
        <p:nvPicPr>
          <p:cNvPr id="6" name="5 Imagen" descr="Logo_UN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642918"/>
            <a:ext cx="3476625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Conceptualizar y dibujar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 smtClean="0"/>
              <a:t> </a:t>
            </a:r>
            <a:r>
              <a:rPr lang="es-ES" sz="3200" dirty="0" smtClean="0"/>
              <a:t>El niño se encuentra en una etapa de construcción de conocimientos, por lo que es importante que en conjunto se haga una definición de la palabra escrita, para que asocie término a imagen que el mismo realizará.</a:t>
            </a:r>
            <a:endParaRPr lang="es-ES" sz="3200" dirty="0"/>
          </a:p>
        </p:txBody>
      </p:sp>
      <p:pic>
        <p:nvPicPr>
          <p:cNvPr id="4" name="3 Imagen" descr="leó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600575"/>
            <a:ext cx="2028825" cy="2257425"/>
          </a:xfrm>
          <a:prstGeom prst="rect">
            <a:avLst/>
          </a:prstGeom>
        </p:spPr>
      </p:pic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571472" y="5929330"/>
            <a:ext cx="171451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Regresar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M</a:t>
            </a:r>
            <a:r>
              <a:rPr lang="es-ES" sz="3200" dirty="0" smtClean="0"/>
              <a:t>otivar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 smtClean="0"/>
              <a:t> </a:t>
            </a:r>
            <a:r>
              <a:rPr lang="es-ES" sz="3200" dirty="0" smtClean="0"/>
              <a:t>Si el niño acertó, es importante felicitarlo por lo realizado; en caso de que haya fallado, es necesario apoyarlo dando palabras de aliento y motivarlo a que lo intente nuevamente.</a:t>
            </a:r>
            <a:endParaRPr lang="es-ES" sz="3200" dirty="0"/>
          </a:p>
        </p:txBody>
      </p:sp>
      <p:pic>
        <p:nvPicPr>
          <p:cNvPr id="4" name="3 Imagen" descr="TROFE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429132"/>
            <a:ext cx="2143125" cy="2143125"/>
          </a:xfrm>
          <a:prstGeom prst="rect">
            <a:avLst/>
          </a:prstGeom>
        </p:spPr>
      </p:pic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571472" y="5929330"/>
            <a:ext cx="171451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Regresar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95597" y="928670"/>
            <a:ext cx="8291245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VIDEO </a:t>
            </a:r>
          </a:p>
          <a:p>
            <a:pPr algn="ctr"/>
            <a:r>
              <a:rPr lang="es-E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 </a:t>
            </a:r>
          </a:p>
          <a:p>
            <a:pPr algn="ctr"/>
            <a:r>
              <a:rPr lang="es-E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ESTRATEGIA</a:t>
            </a:r>
            <a:endParaRPr lang="es-ES" sz="9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PROCESO DE LECTO-ESCRITURA</a:t>
            </a:r>
            <a:br>
              <a:rPr lang="es-E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s-E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VIDEO RELACIONADO CON EL CONTENIDO</a:t>
            </a:r>
            <a:endParaRPr lang="es-ES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“Cómo enseñar a leer a tus hijos”-Luciana “</a:t>
            </a:r>
            <a:r>
              <a:rPr lang="es-ES" dirty="0" err="1" smtClean="0"/>
              <a:t>Uki</a:t>
            </a:r>
            <a:r>
              <a:rPr lang="es-ES" dirty="0" smtClean="0"/>
              <a:t>”:</a:t>
            </a:r>
          </a:p>
          <a:p>
            <a:pPr>
              <a:buNone/>
            </a:pPr>
            <a:r>
              <a:rPr lang="es-ES" dirty="0" smtClean="0">
                <a:hlinkClick r:id="rId2"/>
              </a:rPr>
              <a:t>https</a:t>
            </a:r>
            <a:r>
              <a:rPr lang="es-ES" dirty="0" smtClean="0">
                <a:hlinkClick r:id="rId2"/>
              </a:rPr>
              <a:t>://www.youtube.com/watch?v=n29P0Q11PRQ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-571500"/>
            <a:ext cx="7467600" cy="1143000"/>
          </a:xfrm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Estrategia de enseñanza-aprendizaje</a:t>
            </a:r>
            <a:endParaRPr lang="es-ES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3200" dirty="0" smtClean="0"/>
              <a:t>Mencionar la palabra a escribir</a:t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 smtClean="0"/>
              <a:t>Dar a conocer al conjunto de estudiantes la palabra a escribir. Por ejemplo: “mesa”.</a:t>
            </a:r>
            <a:endParaRPr lang="es-ES" sz="3200" dirty="0"/>
          </a:p>
        </p:txBody>
      </p:sp>
      <p:pic>
        <p:nvPicPr>
          <p:cNvPr id="5" name="4 Imagen" descr="Capacidad linguist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071810"/>
            <a:ext cx="3214703" cy="3214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571472" y="5929330"/>
            <a:ext cx="171451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Regresar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3200" dirty="0" smtClean="0"/>
              <a:t>Pensarla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 smtClean="0"/>
              <a:t>Pedir a los niños que en su cabecita piensen la palabra para saber qué escribirán.</a:t>
            </a:r>
            <a:endParaRPr lang="es-ES" sz="3200" dirty="0"/>
          </a:p>
        </p:txBody>
      </p:sp>
      <p:pic>
        <p:nvPicPr>
          <p:cNvPr id="4" name="3 Imagen" descr="parejas-dinero--644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306705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571472" y="5929330"/>
            <a:ext cx="171451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Regresar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3200" dirty="0" smtClean="0"/>
              <a:t>Hablarla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 smtClean="0"/>
              <a:t>Luego de pensar la palabra, es importante que el niño la repita en voz alta.</a:t>
            </a:r>
            <a:endParaRPr lang="es-ES" sz="3200" dirty="0"/>
          </a:p>
        </p:txBody>
      </p:sp>
      <p:pic>
        <p:nvPicPr>
          <p:cNvPr id="4" name="3 Imagen" descr="Vo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3290903" cy="2853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571472" y="5929330"/>
            <a:ext cx="171451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Regresar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/>
              <a:t>Contar los sonidos que la conforman </a:t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 smtClean="0"/>
              <a:t> </a:t>
            </a:r>
            <a:r>
              <a:rPr lang="es-ES" sz="3200" dirty="0" smtClean="0"/>
              <a:t>Luego de hablar la palabra, los niños deben contar los sonidos de cada letra apoyándose con sus dedos para el conteo. Preguntar: ¿Cuántos sonidos son?</a:t>
            </a:r>
            <a:endParaRPr lang="es-ES" sz="3200" dirty="0"/>
          </a:p>
        </p:txBody>
      </p:sp>
      <p:pic>
        <p:nvPicPr>
          <p:cNvPr id="4" name="3 Imagen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000504"/>
            <a:ext cx="3731585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571472" y="5929330"/>
            <a:ext cx="171451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Regresar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Escribirla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 smtClean="0"/>
              <a:t> </a:t>
            </a:r>
            <a:r>
              <a:rPr lang="es-ES" sz="3200" dirty="0" smtClean="0"/>
              <a:t>Una vez contados los sonidos y repetidos en voz alta, el niño debe escribir la palabra y leerla cada vez que escriba una letra.</a:t>
            </a:r>
            <a:endParaRPr lang="es-ES" sz="3200" dirty="0"/>
          </a:p>
        </p:txBody>
      </p:sp>
      <p:pic>
        <p:nvPicPr>
          <p:cNvPr id="4" name="3 Imagen" descr="crayo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071942"/>
            <a:ext cx="3408181" cy="2181236"/>
          </a:xfrm>
          <a:prstGeom prst="rect">
            <a:avLst/>
          </a:prstGeom>
        </p:spPr>
      </p:pic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571472" y="5929330"/>
            <a:ext cx="171451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Regresar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262</Words>
  <Application>Microsoft Office PowerPoint</Application>
  <PresentationFormat>Presentación en pantalla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Mirador</vt:lpstr>
      <vt:lpstr>ORLANDO ESQUIVEL DOMÍNGUEZ</vt:lpstr>
      <vt:lpstr>Diapositiva 2</vt:lpstr>
      <vt:lpstr>PROCESO DE LECTO-ESCRITURA VIDEO RELACIONADO CON EL CONTENIDO</vt:lpstr>
      <vt:lpstr>Estrategia de enseñanza-aprendizaje</vt:lpstr>
      <vt:lpstr>Mencionar la palabra a escribir </vt:lpstr>
      <vt:lpstr>Pensarla </vt:lpstr>
      <vt:lpstr>Hablarla </vt:lpstr>
      <vt:lpstr>Contar los sonidos que la conforman  </vt:lpstr>
      <vt:lpstr>Escribirla </vt:lpstr>
      <vt:lpstr>Conceptualizar y dibujar </vt:lpstr>
      <vt:lpstr>Motivar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ORLANDO ESQUIVEL DOMÍNGUEZ</dc:title>
  <dc:creator>Ana María</dc:creator>
  <cp:lastModifiedBy>Ana María</cp:lastModifiedBy>
  <cp:revision>6</cp:revision>
  <dcterms:created xsi:type="dcterms:W3CDTF">2016-01-25T22:16:08Z</dcterms:created>
  <dcterms:modified xsi:type="dcterms:W3CDTF">2016-02-02T00:55:54Z</dcterms:modified>
</cp:coreProperties>
</file>