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4262BD-111D-410E-8B02-08095E55103C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46BB8-4CF1-4E9C-90D8-6DA86B4F2875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s-ES" dirty="0" err="1" smtClean="0"/>
              <a:t>Types</a:t>
            </a:r>
            <a:r>
              <a:rPr lang="es-ES" dirty="0" smtClean="0"/>
              <a:t> of </a:t>
            </a:r>
            <a:r>
              <a:rPr lang="es-ES" dirty="0" err="1" smtClean="0"/>
              <a:t>Soil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1752600"/>
          </a:xfrm>
        </p:spPr>
        <p:txBody>
          <a:bodyPr/>
          <a:lstStyle/>
          <a:p>
            <a:r>
              <a:rPr lang="es-ES" dirty="0" smtClean="0"/>
              <a:t>Roya Falatoonzadeh</a:t>
            </a:r>
            <a:endParaRPr lang="es-ES" dirty="0"/>
          </a:p>
        </p:txBody>
      </p:sp>
      <p:pic>
        <p:nvPicPr>
          <p:cNvPr id="3074" name="Picture 2" descr="http://blog.drpower.com/wp-content/uploads/2014/04/landsoil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229099"/>
            <a:ext cx="4762500" cy="2171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Clay</a:t>
            </a:r>
            <a:r>
              <a:rPr lang="es-ES" dirty="0" smtClean="0"/>
              <a:t> </a:t>
            </a:r>
            <a:r>
              <a:rPr lang="es-ES" dirty="0" err="1" smtClean="0"/>
              <a:t>Soil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Heavy</a:t>
            </a:r>
          </a:p>
          <a:p>
            <a:r>
              <a:rPr lang="es-ES" dirty="0" err="1" smtClean="0"/>
              <a:t>High</a:t>
            </a:r>
            <a:r>
              <a:rPr lang="es-ES" dirty="0" smtClean="0"/>
              <a:t> in </a:t>
            </a:r>
            <a:r>
              <a:rPr lang="es-ES" dirty="0" err="1" smtClean="0"/>
              <a:t>nutrients</a:t>
            </a:r>
            <a:endParaRPr lang="es-ES" dirty="0" smtClean="0"/>
          </a:p>
          <a:p>
            <a:r>
              <a:rPr lang="es-ES" dirty="0" err="1" smtClean="0"/>
              <a:t>Retains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endParaRPr lang="es-ES" dirty="0" smtClean="0"/>
          </a:p>
          <a:p>
            <a:r>
              <a:rPr lang="es-ES" dirty="0" smtClean="0"/>
              <a:t>Winter: </a:t>
            </a:r>
            <a:r>
              <a:rPr lang="es-ES" dirty="0" err="1" smtClean="0"/>
              <a:t>Wet</a:t>
            </a:r>
            <a:r>
              <a:rPr lang="es-ES" dirty="0" smtClean="0"/>
              <a:t> and </a:t>
            </a:r>
            <a:r>
              <a:rPr lang="es-ES" dirty="0" err="1" smtClean="0"/>
              <a:t>Cold</a:t>
            </a:r>
            <a:endParaRPr lang="es-ES" dirty="0" smtClean="0"/>
          </a:p>
          <a:p>
            <a:r>
              <a:rPr lang="es-ES" dirty="0" err="1" smtClean="0"/>
              <a:t>Summer</a:t>
            </a:r>
            <a:r>
              <a:rPr lang="es-ES" dirty="0" smtClean="0"/>
              <a:t>: </a:t>
            </a:r>
            <a:r>
              <a:rPr lang="es-ES" dirty="0" err="1" smtClean="0"/>
              <a:t>Dry</a:t>
            </a:r>
            <a:endParaRPr lang="es-ES" dirty="0"/>
          </a:p>
        </p:txBody>
      </p:sp>
      <p:pic>
        <p:nvPicPr>
          <p:cNvPr id="17410" name="Picture 2" descr="http://www.junglemusic.net/images/Clay%20Soil,%20Finger%20impressions%20(Small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514600"/>
            <a:ext cx="423571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Sandy </a:t>
            </a:r>
            <a:r>
              <a:rPr lang="es-ES" dirty="0" err="1" smtClean="0"/>
              <a:t>Soil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Dry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quickly</a:t>
            </a:r>
            <a:r>
              <a:rPr lang="es-ES" dirty="0" smtClean="0"/>
              <a:t> (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retain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)</a:t>
            </a:r>
          </a:p>
          <a:p>
            <a:r>
              <a:rPr lang="es-ES" dirty="0" smtClean="0"/>
              <a:t>Light</a:t>
            </a:r>
          </a:p>
          <a:p>
            <a:r>
              <a:rPr lang="es-ES" dirty="0" err="1" smtClean="0"/>
              <a:t>Warm</a:t>
            </a:r>
            <a:endParaRPr lang="es-ES" dirty="0" smtClean="0"/>
          </a:p>
          <a:p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 smtClean="0"/>
              <a:t>nutrients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5362" name="Picture 2" descr="http://www.mkbarkfloral.com/river-lo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14600"/>
            <a:ext cx="2880129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Silt</a:t>
            </a:r>
            <a:r>
              <a:rPr lang="es-ES" dirty="0" smtClean="0"/>
              <a:t> </a:t>
            </a:r>
            <a:r>
              <a:rPr lang="es-ES" dirty="0" err="1" smtClean="0"/>
              <a:t>Soil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Fertile</a:t>
            </a:r>
            <a:endParaRPr lang="es-ES" dirty="0" smtClean="0"/>
          </a:p>
          <a:p>
            <a:r>
              <a:rPr lang="es-ES" dirty="0" smtClean="0"/>
              <a:t>Light</a:t>
            </a:r>
          </a:p>
          <a:p>
            <a:r>
              <a:rPr lang="es-ES" dirty="0" err="1" smtClean="0"/>
              <a:t>Retains</a:t>
            </a:r>
            <a:r>
              <a:rPr lang="es-ES" dirty="0" smtClean="0"/>
              <a:t> </a:t>
            </a:r>
            <a:r>
              <a:rPr lang="es-ES" dirty="0" err="1" smtClean="0"/>
              <a:t>Moisture</a:t>
            </a:r>
            <a:endParaRPr lang="es-ES" dirty="0" smtClean="0"/>
          </a:p>
          <a:p>
            <a:r>
              <a:rPr lang="es-ES" dirty="0" err="1" smtClean="0"/>
              <a:t>Easily</a:t>
            </a:r>
            <a:r>
              <a:rPr lang="es-ES" dirty="0" smtClean="0"/>
              <a:t> </a:t>
            </a:r>
            <a:r>
              <a:rPr lang="es-ES" dirty="0" err="1" smtClean="0"/>
              <a:t>compacted</a:t>
            </a:r>
            <a:endParaRPr lang="es-ES" dirty="0"/>
          </a:p>
        </p:txBody>
      </p:sp>
      <p:pic>
        <p:nvPicPr>
          <p:cNvPr id="18434" name="Picture 2" descr="http://2.bp.blogspot.com/-UMHmrMNlm0E/TbrCKtwjSrI/AAAAAAAAAMU/zO5ujdai-sE/s1600/loamuu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05740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Loam</a:t>
            </a:r>
            <a:r>
              <a:rPr lang="es-ES" dirty="0" smtClean="0"/>
              <a:t> </a:t>
            </a:r>
            <a:r>
              <a:rPr lang="es-ES" dirty="0" err="1" smtClean="0"/>
              <a:t>Soil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Mixture of </a:t>
            </a:r>
            <a:r>
              <a:rPr lang="es-ES" dirty="0" err="1" smtClean="0"/>
              <a:t>clay</a:t>
            </a:r>
            <a:r>
              <a:rPr lang="es-ES" dirty="0" smtClean="0"/>
              <a:t>, </a:t>
            </a:r>
            <a:r>
              <a:rPr lang="es-ES" dirty="0" err="1" smtClean="0"/>
              <a:t>sand</a:t>
            </a:r>
            <a:r>
              <a:rPr lang="es-ES" dirty="0" smtClean="0"/>
              <a:t> and </a:t>
            </a:r>
            <a:r>
              <a:rPr lang="es-ES" dirty="0" err="1" smtClean="0"/>
              <a:t>silt</a:t>
            </a:r>
            <a:r>
              <a:rPr lang="es-ES" dirty="0" smtClean="0"/>
              <a:t> </a:t>
            </a:r>
            <a:r>
              <a:rPr lang="es-ES" dirty="0" err="1" smtClean="0"/>
              <a:t>soils</a:t>
            </a:r>
            <a:endParaRPr lang="es-ES" dirty="0"/>
          </a:p>
        </p:txBody>
      </p:sp>
      <p:pic>
        <p:nvPicPr>
          <p:cNvPr id="31746" name="Picture 2" descr="http://www.irrigationdirect.com/media/oldImages/soil-types-sandy-loam-cl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4800600" cy="3185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Resources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https://www.rhs.org.uk/advice/profile?PID=179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57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Flow</vt:lpstr>
      <vt:lpstr>Types of Soil</vt:lpstr>
      <vt:lpstr>Clay Soil</vt:lpstr>
      <vt:lpstr>Sandy Soil</vt:lpstr>
      <vt:lpstr>Silt Soil</vt:lpstr>
      <vt:lpstr>Loam Soil</vt:lpstr>
      <vt:lpstr>Resources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roya</dc:creator>
  <cp:lastModifiedBy>PROFESOR</cp:lastModifiedBy>
  <cp:revision>5</cp:revision>
  <dcterms:created xsi:type="dcterms:W3CDTF">2014-10-05T21:23:36Z</dcterms:created>
  <dcterms:modified xsi:type="dcterms:W3CDTF">2014-11-11T16:55:20Z</dcterms:modified>
</cp:coreProperties>
</file>