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2.xml" ContentType="application/vnd.openxmlformats-officedocument.presentationml.tags+xml"/>
  <Override PartName="/ppt/notesSlides/notesSlide9.xml" ContentType="application/vnd.openxmlformats-officedocument.presentationml.notesSlide+xml"/>
  <Override PartName="/ppt/tags/tag3.xml" ContentType="application/vnd.openxmlformats-officedocument.presentationml.tags+xml"/>
  <Override PartName="/ppt/notesSlides/notesSlide10.xml" ContentType="application/vnd.openxmlformats-officedocument.presentationml.notesSlide+xml"/>
  <Override PartName="/ppt/tags/tag4.xml" ContentType="application/vnd.openxmlformats-officedocument.presentationml.tags+xml"/>
  <Override PartName="/ppt/notesSlides/notesSlide11.xml" ContentType="application/vnd.openxmlformats-officedocument.presentationml.notesSlide+xml"/>
  <Override PartName="/ppt/tags/tag5.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6.xml" ContentType="application/vnd.openxmlformats-officedocument.presentationml.tags+xml"/>
  <Override PartName="/ppt/notesSlides/notesSlide14.xml" ContentType="application/vnd.openxmlformats-officedocument.presentationml.notesSlide+xml"/>
  <Override PartName="/ppt/tags/tag7.xml" ContentType="application/vnd.openxmlformats-officedocument.presentationml.tags+xml"/>
  <Override PartName="/ppt/notesSlides/notesSlide15.xml" ContentType="application/vnd.openxmlformats-officedocument.presentationml.notesSlide+xml"/>
  <Override PartName="/ppt/tags/tag8.xml" ContentType="application/vnd.openxmlformats-officedocument.presentationml.tags+xml"/>
  <Override PartName="/ppt/notesSlides/notesSlide16.xml" ContentType="application/vnd.openxmlformats-officedocument.presentationml.notesSlide+xml"/>
  <Override PartName="/ppt/tags/tag9.xml" ContentType="application/vnd.openxmlformats-officedocument.presentationml.tags+xml"/>
  <Override PartName="/ppt/notesSlides/notesSlide17.xml" ContentType="application/vnd.openxmlformats-officedocument.presentationml.notesSlide+xml"/>
  <Override PartName="/ppt/tags/tag10.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7" r:id="rId2"/>
    <p:sldId id="276" r:id="rId3"/>
    <p:sldId id="258" r:id="rId4"/>
    <p:sldId id="259" r:id="rId5"/>
    <p:sldId id="274" r:id="rId6"/>
    <p:sldId id="260" r:id="rId7"/>
    <p:sldId id="261" r:id="rId8"/>
    <p:sldId id="262" r:id="rId9"/>
    <p:sldId id="263" r:id="rId10"/>
    <p:sldId id="264" r:id="rId11"/>
    <p:sldId id="265" r:id="rId12"/>
    <p:sldId id="266" r:id="rId13"/>
    <p:sldId id="267" r:id="rId14"/>
    <p:sldId id="268" r:id="rId15"/>
    <p:sldId id="271" r:id="rId16"/>
    <p:sldId id="275" r:id="rId17"/>
    <p:sldId id="272" r:id="rId18"/>
    <p:sldId id="273" r:id="rId19"/>
    <p:sldId id="269" r:id="rId20"/>
    <p:sldId id="270"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1732BC-3262-7B4E-BC98-288C9144D37C}" type="datetimeFigureOut">
              <a:rPr lang="en-US" smtClean="0"/>
              <a:t>10/27/2014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B619D5-50B9-624F-B734-3B324A4C5BB1}" type="slidenum">
              <a:rPr lang="en-US" smtClean="0"/>
              <a:t>‹Nº›</a:t>
            </a:fld>
            <a:endParaRPr lang="en-US"/>
          </a:p>
        </p:txBody>
      </p:sp>
    </p:spTree>
    <p:extLst>
      <p:ext uri="{BB962C8B-B14F-4D97-AF65-F5344CB8AC3E}">
        <p14:creationId xmlns:p14="http://schemas.microsoft.com/office/powerpoint/2010/main" val="31914680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demonstrates the new capabilities of PowerPoint and it is best viewed in Slide Show. These slides are designed to give you great ideas for the presentations you’ll create in PowerPoint 2011!</a:t>
            </a:r>
          </a:p>
          <a:p>
            <a:endParaRPr lang="en-US" dirty="0" smtClean="0"/>
          </a:p>
          <a:p>
            <a:r>
              <a:rPr lang="en-US" sz="1200" kern="1200" dirty="0" smtClean="0">
                <a:solidFill>
                  <a:schemeClr val="tx1"/>
                </a:solidFill>
                <a:effectLst/>
                <a:latin typeface="+mn-lt"/>
                <a:ea typeface="+mn-ea"/>
                <a:cs typeface="+mn-cs"/>
              </a:rPr>
              <a:t>For more sample templates, click the File menu, and then click New From Template.  Under Templates, click Presentations.</a:t>
            </a:r>
            <a:endParaRPr lang="en-US" dirty="0" smtClean="0"/>
          </a:p>
        </p:txBody>
      </p:sp>
      <p:sp>
        <p:nvSpPr>
          <p:cNvPr id="4" name="Slide Number Placeholder 3"/>
          <p:cNvSpPr>
            <a:spLocks noGrp="1"/>
          </p:cNvSpPr>
          <p:nvPr>
            <p:ph type="sldNum" sz="quarter" idx="10"/>
          </p:nvPr>
        </p:nvSpPr>
        <p:spPr/>
        <p:txBody>
          <a:bodyPr/>
          <a:lstStyle/>
          <a:p>
            <a:fld id="{58CC9574-A819-4FE4-99A7-1E27AD09ADC2}" type="slidenum">
              <a:rPr lang="en-US" smtClean="0"/>
              <a:pPr/>
              <a:t>1</a:t>
            </a:fld>
            <a:endParaRPr lang="en-US" dirty="0"/>
          </a:p>
        </p:txBody>
      </p:sp>
    </p:spTree>
    <p:extLst>
      <p:ext uri="{BB962C8B-B14F-4D97-AF65-F5344CB8AC3E}">
        <p14:creationId xmlns:p14="http://schemas.microsoft.com/office/powerpoint/2010/main" val="1795489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25901987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18350157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3672562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23886694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7D77045-401A-4D5E-BFE3-54C21A8A6634}"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38108246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7D77045-401A-4D5E-BFE3-54C21A8A6634}"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7871863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7D77045-401A-4D5E-BFE3-54C21A8A6634}"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3143603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7D77045-401A-4D5E-BFE3-54C21A8A6634}"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37935124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7D77045-401A-4D5E-BFE3-54C21A8A6634}"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12472989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demonstrates the new capabilities of PowerPoint and it is best viewed in Slide Show. These slides are designed to give you great ideas for the presentations you’ll create in PowerPoint 2011!</a:t>
            </a:r>
          </a:p>
          <a:p>
            <a:endParaRPr lang="en-US" dirty="0" smtClean="0"/>
          </a:p>
          <a:p>
            <a:r>
              <a:rPr lang="en-US" sz="1200" kern="1200" dirty="0" smtClean="0">
                <a:solidFill>
                  <a:schemeClr val="tx1"/>
                </a:solidFill>
                <a:effectLst/>
                <a:latin typeface="+mn-lt"/>
                <a:ea typeface="+mn-ea"/>
                <a:cs typeface="+mn-cs"/>
              </a:rPr>
              <a:t>For more sample templates, click the File menu, and then click New From Template.  Under Templates, click Presentations.</a:t>
            </a:r>
            <a:endParaRPr lang="en-US" dirty="0" smtClean="0"/>
          </a:p>
        </p:txBody>
      </p:sp>
      <p:sp>
        <p:nvSpPr>
          <p:cNvPr id="4" name="Slide Number Placeholder 3"/>
          <p:cNvSpPr>
            <a:spLocks noGrp="1"/>
          </p:cNvSpPr>
          <p:nvPr>
            <p:ph type="sldNum" sz="quarter" idx="10"/>
          </p:nvPr>
        </p:nvSpPr>
        <p:spPr/>
        <p:txBody>
          <a:bodyPr/>
          <a:lstStyle/>
          <a:p>
            <a:fld id="{58CC9574-A819-4FE4-99A7-1E27AD09ADC2}" type="slidenum">
              <a:rPr lang="en-US" smtClean="0"/>
              <a:pPr/>
              <a:t>20</a:t>
            </a:fld>
            <a:endParaRPr lang="en-US" dirty="0"/>
          </a:p>
        </p:txBody>
      </p:sp>
    </p:spTree>
    <p:extLst>
      <p:ext uri="{BB962C8B-B14F-4D97-AF65-F5344CB8AC3E}">
        <p14:creationId xmlns:p14="http://schemas.microsoft.com/office/powerpoint/2010/main" val="2263228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demonstrates the new capabilities of PowerPoint and it is best viewed in Slide Show. These slides are designed to give you great ideas for the presentations you’ll create in PowerPoint 2011!</a:t>
            </a:r>
          </a:p>
          <a:p>
            <a:endParaRPr lang="en-US" dirty="0" smtClean="0"/>
          </a:p>
          <a:p>
            <a:r>
              <a:rPr lang="en-US" sz="1200" kern="1200" dirty="0" smtClean="0">
                <a:solidFill>
                  <a:schemeClr val="tx1"/>
                </a:solidFill>
                <a:effectLst/>
                <a:latin typeface="+mn-lt"/>
                <a:ea typeface="+mn-ea"/>
                <a:cs typeface="+mn-cs"/>
              </a:rPr>
              <a:t>For more sample templates, click the File menu, and then click New From Template.  Under Templates, click Presentations.</a:t>
            </a:r>
            <a:endParaRPr lang="en-US" dirty="0" smtClean="0"/>
          </a:p>
        </p:txBody>
      </p:sp>
      <p:sp>
        <p:nvSpPr>
          <p:cNvPr id="4" name="Slide Number Placeholder 3"/>
          <p:cNvSpPr>
            <a:spLocks noGrp="1"/>
          </p:cNvSpPr>
          <p:nvPr>
            <p:ph type="sldNum" sz="quarter" idx="10"/>
          </p:nvPr>
        </p:nvSpPr>
        <p:spPr/>
        <p:txBody>
          <a:bodyPr/>
          <a:lstStyle/>
          <a:p>
            <a:fld id="{58CC9574-A819-4FE4-99A7-1E27AD09ADC2}" type="slidenum">
              <a:rPr lang="en-US" smtClean="0"/>
              <a:pPr/>
              <a:t>2</a:t>
            </a:fld>
            <a:endParaRPr lang="en-US" dirty="0"/>
          </a:p>
        </p:txBody>
      </p:sp>
    </p:spTree>
    <p:extLst>
      <p:ext uri="{BB962C8B-B14F-4D97-AF65-F5344CB8AC3E}">
        <p14:creationId xmlns:p14="http://schemas.microsoft.com/office/powerpoint/2010/main" val="555009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3</a:t>
            </a:fld>
            <a:endParaRPr lang="en-US" dirty="0"/>
          </a:p>
        </p:txBody>
      </p:sp>
    </p:spTree>
    <p:extLst>
      <p:ext uri="{BB962C8B-B14F-4D97-AF65-F5344CB8AC3E}">
        <p14:creationId xmlns:p14="http://schemas.microsoft.com/office/powerpoint/2010/main" val="874459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4</a:t>
            </a:fld>
            <a:endParaRPr lang="en-US" dirty="0"/>
          </a:p>
        </p:txBody>
      </p:sp>
    </p:spTree>
    <p:extLst>
      <p:ext uri="{BB962C8B-B14F-4D97-AF65-F5344CB8AC3E}">
        <p14:creationId xmlns:p14="http://schemas.microsoft.com/office/powerpoint/2010/main" val="2364865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5</a:t>
            </a:fld>
            <a:endParaRPr lang="en-US" dirty="0"/>
          </a:p>
        </p:txBody>
      </p:sp>
    </p:spTree>
    <p:extLst>
      <p:ext uri="{BB962C8B-B14F-4D97-AF65-F5344CB8AC3E}">
        <p14:creationId xmlns:p14="http://schemas.microsoft.com/office/powerpoint/2010/main" val="2868666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607047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58789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286305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604016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_tradnl"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Click to edit Master subtitle style</a:t>
            </a:r>
            <a:endParaRPr lang="en-US"/>
          </a:p>
        </p:txBody>
      </p:sp>
      <p:sp>
        <p:nvSpPr>
          <p:cNvPr id="4" name="Date Placeholder 3"/>
          <p:cNvSpPr>
            <a:spLocks noGrp="1"/>
          </p:cNvSpPr>
          <p:nvPr>
            <p:ph type="dt" sz="half" idx="10"/>
          </p:nvPr>
        </p:nvSpPr>
        <p:spPr/>
        <p:txBody>
          <a:bodyPr/>
          <a:lstStyle/>
          <a:p>
            <a:fld id="{1F9D556C-AC64-FD4B-B011-781296E29730}"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A0D24-30D0-1140-A2C8-43E12012A97C}" type="slidenum">
              <a:rPr lang="en-US" smtClean="0"/>
              <a:t>‹Nº›</a:t>
            </a:fld>
            <a:endParaRPr lang="en-US"/>
          </a:p>
        </p:txBody>
      </p:sp>
    </p:spTree>
    <p:extLst>
      <p:ext uri="{BB962C8B-B14F-4D97-AF65-F5344CB8AC3E}">
        <p14:creationId xmlns:p14="http://schemas.microsoft.com/office/powerpoint/2010/main" val="2880792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fld id="{1F9D556C-AC64-FD4B-B011-781296E29730}"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A0D24-30D0-1140-A2C8-43E12012A97C}" type="slidenum">
              <a:rPr lang="en-US" smtClean="0"/>
              <a:t>‹Nº›</a:t>
            </a:fld>
            <a:endParaRPr lang="en-US"/>
          </a:p>
        </p:txBody>
      </p:sp>
    </p:spTree>
    <p:extLst>
      <p:ext uri="{BB962C8B-B14F-4D97-AF65-F5344CB8AC3E}">
        <p14:creationId xmlns:p14="http://schemas.microsoft.com/office/powerpoint/2010/main" val="1674605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_tradnl"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fld id="{1F9D556C-AC64-FD4B-B011-781296E29730}"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A0D24-30D0-1140-A2C8-43E12012A97C}" type="slidenum">
              <a:rPr lang="en-US" smtClean="0"/>
              <a:t>‹Nº›</a:t>
            </a:fld>
            <a:endParaRPr lang="en-US"/>
          </a:p>
        </p:txBody>
      </p:sp>
    </p:spTree>
    <p:extLst>
      <p:ext uri="{BB962C8B-B14F-4D97-AF65-F5344CB8AC3E}">
        <p14:creationId xmlns:p14="http://schemas.microsoft.com/office/powerpoint/2010/main" val="4145833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idx="1"/>
          </p:nvPr>
        </p:nvSpPr>
        <p:spPr/>
        <p:txBody>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fld id="{1F9D556C-AC64-FD4B-B011-781296E29730}"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A0D24-30D0-1140-A2C8-43E12012A97C}" type="slidenum">
              <a:rPr lang="en-US" smtClean="0"/>
              <a:t>‹Nº›</a:t>
            </a:fld>
            <a:endParaRPr lang="en-US"/>
          </a:p>
        </p:txBody>
      </p:sp>
    </p:spTree>
    <p:extLst>
      <p:ext uri="{BB962C8B-B14F-4D97-AF65-F5344CB8AC3E}">
        <p14:creationId xmlns:p14="http://schemas.microsoft.com/office/powerpoint/2010/main" val="1019365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_tradnl"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Click to edit Master text styles</a:t>
            </a:r>
          </a:p>
        </p:txBody>
      </p:sp>
      <p:sp>
        <p:nvSpPr>
          <p:cNvPr id="4" name="Date Placeholder 3"/>
          <p:cNvSpPr>
            <a:spLocks noGrp="1"/>
          </p:cNvSpPr>
          <p:nvPr>
            <p:ph type="dt" sz="half" idx="10"/>
          </p:nvPr>
        </p:nvSpPr>
        <p:spPr/>
        <p:txBody>
          <a:bodyPr/>
          <a:lstStyle/>
          <a:p>
            <a:fld id="{1F9D556C-AC64-FD4B-B011-781296E29730}"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A0D24-30D0-1140-A2C8-43E12012A97C}" type="slidenum">
              <a:rPr lang="en-US" smtClean="0"/>
              <a:t>‹Nº›</a:t>
            </a:fld>
            <a:endParaRPr lang="en-US"/>
          </a:p>
        </p:txBody>
      </p:sp>
    </p:spTree>
    <p:extLst>
      <p:ext uri="{BB962C8B-B14F-4D97-AF65-F5344CB8AC3E}">
        <p14:creationId xmlns:p14="http://schemas.microsoft.com/office/powerpoint/2010/main" val="3447318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Date Placeholder 4"/>
          <p:cNvSpPr>
            <a:spLocks noGrp="1"/>
          </p:cNvSpPr>
          <p:nvPr>
            <p:ph type="dt" sz="half" idx="10"/>
          </p:nvPr>
        </p:nvSpPr>
        <p:spPr/>
        <p:txBody>
          <a:bodyPr/>
          <a:lstStyle/>
          <a:p>
            <a:fld id="{1F9D556C-AC64-FD4B-B011-781296E29730}" type="datetimeFigureOut">
              <a:rPr lang="en-US" smtClean="0"/>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A0D24-30D0-1140-A2C8-43E12012A97C}" type="slidenum">
              <a:rPr lang="en-US" smtClean="0"/>
              <a:t>‹Nº›</a:t>
            </a:fld>
            <a:endParaRPr lang="en-US"/>
          </a:p>
        </p:txBody>
      </p:sp>
    </p:spTree>
    <p:extLst>
      <p:ext uri="{BB962C8B-B14F-4D97-AF65-F5344CB8AC3E}">
        <p14:creationId xmlns:p14="http://schemas.microsoft.com/office/powerpoint/2010/main" val="1427064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7" name="Date Placeholder 6"/>
          <p:cNvSpPr>
            <a:spLocks noGrp="1"/>
          </p:cNvSpPr>
          <p:nvPr>
            <p:ph type="dt" sz="half" idx="10"/>
          </p:nvPr>
        </p:nvSpPr>
        <p:spPr/>
        <p:txBody>
          <a:bodyPr/>
          <a:lstStyle/>
          <a:p>
            <a:fld id="{1F9D556C-AC64-FD4B-B011-781296E29730}" type="datetimeFigureOut">
              <a:rPr lang="en-US" smtClean="0"/>
              <a:t>10/27/2014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5A0D24-30D0-1140-A2C8-43E12012A97C}" type="slidenum">
              <a:rPr lang="en-US" smtClean="0"/>
              <a:t>‹Nº›</a:t>
            </a:fld>
            <a:endParaRPr lang="en-US"/>
          </a:p>
        </p:txBody>
      </p:sp>
    </p:spTree>
    <p:extLst>
      <p:ext uri="{BB962C8B-B14F-4D97-AF65-F5344CB8AC3E}">
        <p14:creationId xmlns:p14="http://schemas.microsoft.com/office/powerpoint/2010/main" val="1767576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Date Placeholder 2"/>
          <p:cNvSpPr>
            <a:spLocks noGrp="1"/>
          </p:cNvSpPr>
          <p:nvPr>
            <p:ph type="dt" sz="half" idx="10"/>
          </p:nvPr>
        </p:nvSpPr>
        <p:spPr/>
        <p:txBody>
          <a:bodyPr/>
          <a:lstStyle/>
          <a:p>
            <a:fld id="{1F9D556C-AC64-FD4B-B011-781296E29730}" type="datetimeFigureOut">
              <a:rPr lang="en-US" smtClean="0"/>
              <a:t>10/27/2014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5A0D24-30D0-1140-A2C8-43E12012A97C}" type="slidenum">
              <a:rPr lang="en-US" smtClean="0"/>
              <a:t>‹Nº›</a:t>
            </a:fld>
            <a:endParaRPr lang="en-US"/>
          </a:p>
        </p:txBody>
      </p:sp>
    </p:spTree>
    <p:extLst>
      <p:ext uri="{BB962C8B-B14F-4D97-AF65-F5344CB8AC3E}">
        <p14:creationId xmlns:p14="http://schemas.microsoft.com/office/powerpoint/2010/main" val="4215102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9D556C-AC64-FD4B-B011-781296E29730}" type="datetimeFigureOut">
              <a:rPr lang="en-US" smtClean="0"/>
              <a:t>10/27/2014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5A0D24-30D0-1140-A2C8-43E12012A97C}" type="slidenum">
              <a:rPr lang="en-US" smtClean="0"/>
              <a:t>‹Nº›</a:t>
            </a:fld>
            <a:endParaRPr lang="en-US"/>
          </a:p>
        </p:txBody>
      </p:sp>
    </p:spTree>
    <p:extLst>
      <p:ext uri="{BB962C8B-B14F-4D97-AF65-F5344CB8AC3E}">
        <p14:creationId xmlns:p14="http://schemas.microsoft.com/office/powerpoint/2010/main" val="1478580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_tradnl"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4"/>
          <p:cNvSpPr>
            <a:spLocks noGrp="1"/>
          </p:cNvSpPr>
          <p:nvPr>
            <p:ph type="dt" sz="half" idx="10"/>
          </p:nvPr>
        </p:nvSpPr>
        <p:spPr/>
        <p:txBody>
          <a:bodyPr/>
          <a:lstStyle/>
          <a:p>
            <a:fld id="{1F9D556C-AC64-FD4B-B011-781296E29730}" type="datetimeFigureOut">
              <a:rPr lang="en-US" smtClean="0"/>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A0D24-30D0-1140-A2C8-43E12012A97C}" type="slidenum">
              <a:rPr lang="en-US" smtClean="0"/>
              <a:t>‹Nº›</a:t>
            </a:fld>
            <a:endParaRPr lang="en-US"/>
          </a:p>
        </p:txBody>
      </p:sp>
    </p:spTree>
    <p:extLst>
      <p:ext uri="{BB962C8B-B14F-4D97-AF65-F5344CB8AC3E}">
        <p14:creationId xmlns:p14="http://schemas.microsoft.com/office/powerpoint/2010/main" val="1961080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_tradnl"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4"/>
          <p:cNvSpPr>
            <a:spLocks noGrp="1"/>
          </p:cNvSpPr>
          <p:nvPr>
            <p:ph type="dt" sz="half" idx="10"/>
          </p:nvPr>
        </p:nvSpPr>
        <p:spPr/>
        <p:txBody>
          <a:bodyPr/>
          <a:lstStyle/>
          <a:p>
            <a:fld id="{1F9D556C-AC64-FD4B-B011-781296E29730}" type="datetimeFigureOut">
              <a:rPr lang="en-US" smtClean="0"/>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A0D24-30D0-1140-A2C8-43E12012A97C}" type="slidenum">
              <a:rPr lang="en-US" smtClean="0"/>
              <a:t>‹Nº›</a:t>
            </a:fld>
            <a:endParaRPr lang="en-US"/>
          </a:p>
        </p:txBody>
      </p:sp>
    </p:spTree>
    <p:extLst>
      <p:ext uri="{BB962C8B-B14F-4D97-AF65-F5344CB8AC3E}">
        <p14:creationId xmlns:p14="http://schemas.microsoft.com/office/powerpoint/2010/main" val="2211969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9D556C-AC64-FD4B-B011-781296E29730}" type="datetimeFigureOut">
              <a:rPr lang="en-US" smtClean="0"/>
              <a:t>10/27/2014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5A0D24-30D0-1140-A2C8-43E12012A97C}" type="slidenum">
              <a:rPr lang="en-US" smtClean="0"/>
              <a:t>‹Nº›</a:t>
            </a:fld>
            <a:endParaRPr lang="en-US"/>
          </a:p>
        </p:txBody>
      </p:sp>
    </p:spTree>
    <p:extLst>
      <p:ext uri="{BB962C8B-B14F-4D97-AF65-F5344CB8AC3E}">
        <p14:creationId xmlns:p14="http://schemas.microsoft.com/office/powerpoint/2010/main" val="146272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0.xml"/><Relationship Id="rId1" Type="http://schemas.openxmlformats.org/officeDocument/2006/relationships/tags" Target="../tags/tag4.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tags" Target="../tags/tag5.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581400" y="88900"/>
            <a:ext cx="3904635" cy="2730500"/>
          </a:xfrm>
          <a:prstGeom prst="rect">
            <a:avLst/>
          </a:prstGeom>
        </p:spPr>
      </p:pic>
      <p:sp>
        <p:nvSpPr>
          <p:cNvPr id="6" name="Title 5"/>
          <p:cNvSpPr>
            <a:spLocks noGrp="1"/>
          </p:cNvSpPr>
          <p:nvPr>
            <p:ph type="title"/>
          </p:nvPr>
        </p:nvSpPr>
        <p:spPr>
          <a:xfrm>
            <a:off x="685800" y="3942703"/>
            <a:ext cx="7772400" cy="1470025"/>
          </a:xfrm>
        </p:spPr>
        <p:txBody>
          <a:bodyPr>
            <a:normAutofit/>
          </a:bodyPr>
          <a:lstStyle/>
          <a:p>
            <a:r>
              <a:rPr lang="en-US" dirty="0" err="1" smtClean="0"/>
              <a:t>Colegio</a:t>
            </a:r>
            <a:r>
              <a:rPr lang="en-US" dirty="0" smtClean="0"/>
              <a:t> </a:t>
            </a:r>
            <a:r>
              <a:rPr lang="en-US" dirty="0" err="1" smtClean="0"/>
              <a:t>Terranova</a:t>
            </a:r>
            <a:r>
              <a:rPr lang="en-US" dirty="0" smtClean="0"/>
              <a:t>  </a:t>
            </a:r>
            <a:br>
              <a:rPr lang="en-US" dirty="0" smtClean="0"/>
            </a:br>
            <a:r>
              <a:rPr lang="en-US" dirty="0" smtClean="0"/>
              <a:t>27  de </a:t>
            </a:r>
            <a:r>
              <a:rPr lang="en-US" dirty="0" err="1" smtClean="0"/>
              <a:t>octubre</a:t>
            </a:r>
            <a:r>
              <a:rPr lang="en-US" dirty="0" smtClean="0"/>
              <a:t> 2014</a:t>
            </a:r>
            <a:endParaRPr lang="en-US" dirty="0"/>
          </a:p>
        </p:txBody>
      </p:sp>
      <p:sp>
        <p:nvSpPr>
          <p:cNvPr id="3" name="TextBox 2"/>
          <p:cNvSpPr txBox="1"/>
          <p:nvPr/>
        </p:nvSpPr>
        <p:spPr>
          <a:xfrm>
            <a:off x="1343359" y="173434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636121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762000"/>
            <a:ext cx="7620000" cy="4801315"/>
          </a:xfrm>
          <a:prstGeom prst="rect">
            <a:avLst/>
          </a:prstGeom>
          <a:noFill/>
        </p:spPr>
        <p:txBody>
          <a:bodyPr wrap="square" rtlCol="0">
            <a:spAutoFit/>
          </a:bodyPr>
          <a:lstStyle/>
          <a:p>
            <a:r>
              <a:rPr lang="en-US" dirty="0" smtClean="0"/>
              <a:t>¿</a:t>
            </a:r>
            <a:r>
              <a:rPr lang="en-US" dirty="0" err="1" smtClean="0"/>
              <a:t>Cada</a:t>
            </a:r>
            <a:r>
              <a:rPr lang="en-US" dirty="0" smtClean="0"/>
              <a:t> </a:t>
            </a:r>
            <a:r>
              <a:rPr lang="en-US" dirty="0" err="1" smtClean="0"/>
              <a:t>que</a:t>
            </a:r>
            <a:r>
              <a:rPr lang="en-US" dirty="0" smtClean="0"/>
              <a:t> </a:t>
            </a:r>
            <a:r>
              <a:rPr lang="en-US" dirty="0" err="1" smtClean="0"/>
              <a:t>tiempo</a:t>
            </a:r>
            <a:r>
              <a:rPr lang="en-US" dirty="0" smtClean="0"/>
              <a:t> se </a:t>
            </a:r>
            <a:r>
              <a:rPr lang="en-US" dirty="0" err="1" smtClean="0"/>
              <a:t>rota</a:t>
            </a:r>
            <a:r>
              <a:rPr lang="en-US" dirty="0" smtClean="0"/>
              <a:t> a </a:t>
            </a:r>
            <a:r>
              <a:rPr lang="en-US" dirty="0" err="1" smtClean="0"/>
              <a:t>las</a:t>
            </a:r>
            <a:r>
              <a:rPr lang="en-US" dirty="0" smtClean="0"/>
              <a:t> </a:t>
            </a:r>
            <a:r>
              <a:rPr lang="en-US" dirty="0" err="1" smtClean="0"/>
              <a:t>vacas</a:t>
            </a:r>
            <a:r>
              <a:rPr lang="en-US" dirty="0" smtClean="0"/>
              <a:t> del </a:t>
            </a:r>
            <a:r>
              <a:rPr lang="en-US" dirty="0" err="1" smtClean="0"/>
              <a:t>pastizal</a:t>
            </a:r>
            <a:r>
              <a:rPr lang="en-US" dirty="0" smtClean="0"/>
              <a:t>?_______________________</a:t>
            </a:r>
          </a:p>
          <a:p>
            <a:endParaRPr lang="en-US" dirty="0"/>
          </a:p>
          <a:p>
            <a:endParaRPr lang="en-US" dirty="0" smtClean="0"/>
          </a:p>
          <a:p>
            <a:r>
              <a:rPr lang="en-US" dirty="0" smtClean="0"/>
              <a:t>¿</a:t>
            </a:r>
            <a:r>
              <a:rPr lang="en-US" dirty="0" err="1" smtClean="0"/>
              <a:t>Cómo</a:t>
            </a:r>
            <a:r>
              <a:rPr lang="en-US" dirty="0" smtClean="0"/>
              <a:t> se llama la </a:t>
            </a:r>
            <a:r>
              <a:rPr lang="en-US" dirty="0" err="1" smtClean="0"/>
              <a:t>planta</a:t>
            </a:r>
            <a:r>
              <a:rPr lang="en-US" dirty="0" smtClean="0"/>
              <a:t> </a:t>
            </a:r>
            <a:r>
              <a:rPr lang="en-US" dirty="0" err="1" smtClean="0"/>
              <a:t>invasora</a:t>
            </a:r>
            <a:r>
              <a:rPr lang="en-US" dirty="0" smtClean="0"/>
              <a:t> </a:t>
            </a:r>
            <a:r>
              <a:rPr lang="en-US" dirty="0" err="1" smtClean="0"/>
              <a:t>que</a:t>
            </a:r>
            <a:r>
              <a:rPr lang="en-US" dirty="0" smtClean="0"/>
              <a:t> </a:t>
            </a:r>
            <a:r>
              <a:rPr lang="en-US" dirty="0" err="1" smtClean="0"/>
              <a:t>crece</a:t>
            </a:r>
            <a:r>
              <a:rPr lang="en-US" dirty="0" smtClean="0"/>
              <a:t> en el </a:t>
            </a:r>
            <a:r>
              <a:rPr lang="en-US" dirty="0" err="1" smtClean="0"/>
              <a:t>pastizal</a:t>
            </a:r>
            <a:r>
              <a:rPr lang="en-US" dirty="0" smtClean="0"/>
              <a:t> y no </a:t>
            </a:r>
            <a:r>
              <a:rPr lang="en-US" dirty="0" err="1" smtClean="0"/>
              <a:t>brinda</a:t>
            </a:r>
            <a:r>
              <a:rPr lang="en-US" dirty="0" smtClean="0"/>
              <a:t> </a:t>
            </a:r>
            <a:r>
              <a:rPr lang="en-US" dirty="0" err="1" smtClean="0"/>
              <a:t>alimento</a:t>
            </a:r>
            <a:r>
              <a:rPr lang="en-US" dirty="0" smtClean="0"/>
              <a:t> a </a:t>
            </a:r>
            <a:r>
              <a:rPr lang="en-US" dirty="0" err="1" smtClean="0"/>
              <a:t>las</a:t>
            </a:r>
            <a:r>
              <a:rPr lang="en-US" dirty="0" smtClean="0"/>
              <a:t> </a:t>
            </a:r>
            <a:r>
              <a:rPr lang="en-US" dirty="0" err="1" smtClean="0"/>
              <a:t>vacas</a:t>
            </a:r>
            <a:r>
              <a:rPr lang="en-US" dirty="0" smtClean="0"/>
              <a:t>?</a:t>
            </a:r>
          </a:p>
          <a:p>
            <a:endParaRPr lang="en-US" dirty="0"/>
          </a:p>
          <a:p>
            <a:r>
              <a:rPr lang="en-US" dirty="0" smtClean="0"/>
              <a:t>____________________</a:t>
            </a:r>
          </a:p>
          <a:p>
            <a:endParaRPr lang="en-US" dirty="0"/>
          </a:p>
          <a:p>
            <a:endParaRPr lang="en-US" dirty="0" smtClean="0"/>
          </a:p>
          <a:p>
            <a:r>
              <a:rPr lang="en-US" dirty="0" smtClean="0"/>
              <a:t>Las </a:t>
            </a:r>
            <a:r>
              <a:rPr lang="en-US" dirty="0" err="1" smtClean="0"/>
              <a:t>vacas</a:t>
            </a:r>
            <a:r>
              <a:rPr lang="en-US" dirty="0" smtClean="0"/>
              <a:t> se </a:t>
            </a:r>
            <a:r>
              <a:rPr lang="en-US" dirty="0" err="1" smtClean="0"/>
              <a:t>pasan</a:t>
            </a:r>
            <a:r>
              <a:rPr lang="en-US" dirty="0" smtClean="0"/>
              <a:t> </a:t>
            </a:r>
            <a:r>
              <a:rPr lang="en-US" dirty="0" err="1" smtClean="0"/>
              <a:t>comiendo</a:t>
            </a:r>
            <a:r>
              <a:rPr lang="en-US" dirty="0" smtClean="0"/>
              <a:t>___________________</a:t>
            </a:r>
            <a:r>
              <a:rPr lang="en-US" dirty="0" err="1" smtClean="0"/>
              <a:t>horas</a:t>
            </a:r>
            <a:r>
              <a:rPr lang="en-US" dirty="0" smtClean="0"/>
              <a:t>, </a:t>
            </a:r>
            <a:r>
              <a:rPr lang="en-US" dirty="0" err="1" smtClean="0"/>
              <a:t>luego</a:t>
            </a:r>
            <a:r>
              <a:rPr lang="en-US" dirty="0" smtClean="0"/>
              <a:t> se </a:t>
            </a:r>
            <a:r>
              <a:rPr lang="en-US" dirty="0" err="1" smtClean="0"/>
              <a:t>pasan</a:t>
            </a:r>
            <a:r>
              <a:rPr lang="en-US" dirty="0" smtClean="0"/>
              <a:t> </a:t>
            </a:r>
          </a:p>
          <a:p>
            <a:endParaRPr lang="en-US" dirty="0"/>
          </a:p>
          <a:p>
            <a:r>
              <a:rPr lang="en-US" dirty="0" smtClean="0"/>
              <a:t>_________________</a:t>
            </a:r>
          </a:p>
          <a:p>
            <a:endParaRPr lang="en-US" dirty="0"/>
          </a:p>
          <a:p>
            <a:endParaRPr lang="en-US" dirty="0" smtClean="0"/>
          </a:p>
          <a:p>
            <a:r>
              <a:rPr lang="en-US" dirty="0" smtClean="0"/>
              <a:t>¿</a:t>
            </a:r>
            <a:r>
              <a:rPr lang="en-US" dirty="0" err="1" smtClean="0"/>
              <a:t>Cuánto</a:t>
            </a:r>
            <a:r>
              <a:rPr lang="en-US" dirty="0" smtClean="0"/>
              <a:t> come </a:t>
            </a:r>
            <a:r>
              <a:rPr lang="en-US" dirty="0" err="1" smtClean="0"/>
              <a:t>una</a:t>
            </a:r>
            <a:r>
              <a:rPr lang="en-US" dirty="0" smtClean="0"/>
              <a:t> </a:t>
            </a:r>
            <a:r>
              <a:rPr lang="en-US" dirty="0" err="1" smtClean="0"/>
              <a:t>vaca</a:t>
            </a:r>
            <a:r>
              <a:rPr lang="en-US" dirty="0" smtClean="0"/>
              <a:t> al </a:t>
            </a:r>
            <a:r>
              <a:rPr lang="en-US" dirty="0" err="1" smtClean="0"/>
              <a:t>día</a:t>
            </a:r>
            <a:r>
              <a:rPr lang="en-US" dirty="0" smtClean="0"/>
              <a:t>?____________________</a:t>
            </a:r>
          </a:p>
          <a:p>
            <a:endParaRPr lang="en-US" dirty="0"/>
          </a:p>
          <a:p>
            <a:r>
              <a:rPr lang="en-US" dirty="0" smtClean="0"/>
              <a:t>¿</a:t>
            </a:r>
            <a:r>
              <a:rPr lang="en-US" dirty="0" err="1" smtClean="0"/>
              <a:t>Cuánta</a:t>
            </a:r>
            <a:r>
              <a:rPr lang="en-US" dirty="0" smtClean="0"/>
              <a:t> </a:t>
            </a:r>
            <a:r>
              <a:rPr lang="en-US" dirty="0" err="1" smtClean="0"/>
              <a:t>agua</a:t>
            </a:r>
            <a:r>
              <a:rPr lang="en-US" dirty="0" smtClean="0"/>
              <a:t> </a:t>
            </a:r>
            <a:r>
              <a:rPr lang="en-US" dirty="0" err="1" smtClean="0"/>
              <a:t>toma</a:t>
            </a:r>
            <a:r>
              <a:rPr lang="en-US" dirty="0" smtClean="0"/>
              <a:t>?_______________________</a:t>
            </a:r>
            <a:endParaRPr lang="en-US" dirty="0"/>
          </a:p>
        </p:txBody>
      </p:sp>
    </p:spTree>
    <p:custDataLst>
      <p:tags r:id="rId1"/>
    </p:custDataLst>
    <p:extLst>
      <p:ext uri="{BB962C8B-B14F-4D97-AF65-F5344CB8AC3E}">
        <p14:creationId xmlns:p14="http://schemas.microsoft.com/office/powerpoint/2010/main" val="4255879603"/>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546394" y="5858470"/>
            <a:ext cx="8126784" cy="999530"/>
          </a:xfrm>
          <a:prstGeom prst="rect">
            <a:avLst/>
          </a:prstGeom>
          <a:noFill/>
        </p:spPr>
        <p:txBody>
          <a:bodyPr wrap="square" rtlCol="0" anchor="t">
            <a:normAutofit/>
          </a:bodyPr>
          <a:lstStyle/>
          <a:p>
            <a:pPr algn="ctr"/>
            <a:r>
              <a:rPr lang="en-US" b="1" dirty="0" smtClean="0">
                <a:solidFill>
                  <a:prstClr val="black">
                    <a:lumMod val="85000"/>
                    <a:lumOff val="15000"/>
                  </a:prstClr>
                </a:solidFill>
              </a:rPr>
              <a:t>¿</a:t>
            </a:r>
            <a:r>
              <a:rPr lang="en-US" b="1" dirty="0" err="1" smtClean="0">
                <a:solidFill>
                  <a:prstClr val="black">
                    <a:lumMod val="85000"/>
                    <a:lumOff val="15000"/>
                  </a:prstClr>
                </a:solidFill>
              </a:rPr>
              <a:t>Cómo</a:t>
            </a:r>
            <a:r>
              <a:rPr lang="en-US" b="1" dirty="0" smtClean="0">
                <a:solidFill>
                  <a:prstClr val="black">
                    <a:lumMod val="85000"/>
                    <a:lumOff val="15000"/>
                  </a:prstClr>
                </a:solidFill>
              </a:rPr>
              <a:t> se </a:t>
            </a:r>
            <a:r>
              <a:rPr lang="en-US" b="1" dirty="0" err="1" smtClean="0">
                <a:solidFill>
                  <a:prstClr val="black">
                    <a:lumMod val="85000"/>
                    <a:lumOff val="15000"/>
                  </a:prstClr>
                </a:solidFill>
              </a:rPr>
              <a:t>cuida</a:t>
            </a:r>
            <a:r>
              <a:rPr lang="en-US" b="1" dirty="0" smtClean="0">
                <a:solidFill>
                  <a:prstClr val="black">
                    <a:lumMod val="85000"/>
                    <a:lumOff val="15000"/>
                  </a:prstClr>
                </a:solidFill>
              </a:rPr>
              <a:t> a los </a:t>
            </a:r>
            <a:r>
              <a:rPr lang="en-US" b="1" dirty="0" err="1" smtClean="0">
                <a:solidFill>
                  <a:prstClr val="black">
                    <a:lumMod val="85000"/>
                    <a:lumOff val="15000"/>
                  </a:prstClr>
                </a:solidFill>
              </a:rPr>
              <a:t>terneros</a:t>
            </a:r>
            <a:r>
              <a:rPr lang="en-US" b="1" dirty="0" smtClean="0">
                <a:solidFill>
                  <a:prstClr val="black">
                    <a:lumMod val="85000"/>
                    <a:lumOff val="15000"/>
                  </a:prstClr>
                </a:solidFill>
              </a:rPr>
              <a:t>, </a:t>
            </a:r>
            <a:r>
              <a:rPr lang="en-US" b="1" dirty="0" err="1" smtClean="0">
                <a:solidFill>
                  <a:prstClr val="black">
                    <a:lumMod val="85000"/>
                    <a:lumOff val="15000"/>
                  </a:prstClr>
                </a:solidFill>
              </a:rPr>
              <a:t>para</a:t>
            </a:r>
            <a:r>
              <a:rPr lang="en-US" b="1" dirty="0" smtClean="0">
                <a:solidFill>
                  <a:prstClr val="black">
                    <a:lumMod val="85000"/>
                    <a:lumOff val="15000"/>
                  </a:prstClr>
                </a:solidFill>
              </a:rPr>
              <a:t> </a:t>
            </a:r>
            <a:r>
              <a:rPr lang="en-US" b="1" dirty="0" err="1" smtClean="0">
                <a:solidFill>
                  <a:prstClr val="black">
                    <a:lumMod val="85000"/>
                    <a:lumOff val="15000"/>
                  </a:prstClr>
                </a:solidFill>
              </a:rPr>
              <a:t>su</a:t>
            </a:r>
            <a:r>
              <a:rPr lang="en-US" b="1" dirty="0" smtClean="0">
                <a:solidFill>
                  <a:prstClr val="black">
                    <a:lumMod val="85000"/>
                    <a:lumOff val="15000"/>
                  </a:prstClr>
                </a:solidFill>
              </a:rPr>
              <a:t> </a:t>
            </a:r>
            <a:r>
              <a:rPr lang="en-US" b="1" dirty="0" err="1" smtClean="0">
                <a:solidFill>
                  <a:prstClr val="black">
                    <a:lumMod val="85000"/>
                    <a:lumOff val="15000"/>
                  </a:prstClr>
                </a:solidFill>
              </a:rPr>
              <a:t>crecimiento</a:t>
            </a:r>
            <a:r>
              <a:rPr lang="en-US" b="1" dirty="0" smtClean="0">
                <a:solidFill>
                  <a:prstClr val="black">
                    <a:lumMod val="85000"/>
                    <a:lumOff val="15000"/>
                  </a:prstClr>
                </a:solidFill>
              </a:rPr>
              <a:t>?, </a:t>
            </a:r>
            <a:r>
              <a:rPr lang="en-US" b="1" dirty="0" err="1" smtClean="0">
                <a:solidFill>
                  <a:prstClr val="black">
                    <a:lumMod val="85000"/>
                    <a:lumOff val="15000"/>
                  </a:prstClr>
                </a:solidFill>
              </a:rPr>
              <a:t>para</a:t>
            </a:r>
            <a:r>
              <a:rPr lang="en-US" b="1" dirty="0" smtClean="0">
                <a:solidFill>
                  <a:prstClr val="black">
                    <a:lumMod val="85000"/>
                    <a:lumOff val="15000"/>
                  </a:prstClr>
                </a:solidFill>
              </a:rPr>
              <a:t> </a:t>
            </a:r>
            <a:r>
              <a:rPr lang="en-US" b="1" dirty="0" err="1" smtClean="0">
                <a:solidFill>
                  <a:prstClr val="black">
                    <a:lumMod val="85000"/>
                    <a:lumOff val="15000"/>
                  </a:prstClr>
                </a:solidFill>
              </a:rPr>
              <a:t>tí</a:t>
            </a:r>
            <a:r>
              <a:rPr lang="en-US" b="1" dirty="0" smtClean="0">
                <a:solidFill>
                  <a:prstClr val="black">
                    <a:lumMod val="85000"/>
                    <a:lumOff val="15000"/>
                  </a:prstClr>
                </a:solidFill>
              </a:rPr>
              <a:t> ¿</a:t>
            </a:r>
            <a:r>
              <a:rPr lang="en-US" b="1" dirty="0" err="1" smtClean="0">
                <a:solidFill>
                  <a:prstClr val="black">
                    <a:lumMod val="85000"/>
                    <a:lumOff val="15000"/>
                  </a:prstClr>
                </a:solidFill>
              </a:rPr>
              <a:t>qué</a:t>
            </a:r>
            <a:r>
              <a:rPr lang="en-US" b="1" dirty="0" smtClean="0">
                <a:solidFill>
                  <a:prstClr val="black">
                    <a:lumMod val="85000"/>
                    <a:lumOff val="15000"/>
                  </a:prstClr>
                </a:solidFill>
              </a:rPr>
              <a:t> </a:t>
            </a:r>
            <a:r>
              <a:rPr lang="en-US" b="1" dirty="0" err="1" smtClean="0">
                <a:solidFill>
                  <a:prstClr val="black">
                    <a:lumMod val="85000"/>
                    <a:lumOff val="15000"/>
                  </a:prstClr>
                </a:solidFill>
              </a:rPr>
              <a:t>es</a:t>
            </a:r>
            <a:r>
              <a:rPr lang="en-US" b="1" dirty="0" smtClean="0">
                <a:solidFill>
                  <a:prstClr val="black">
                    <a:lumMod val="85000"/>
                    <a:lumOff val="15000"/>
                  </a:prstClr>
                </a:solidFill>
              </a:rPr>
              <a:t> lo </a:t>
            </a:r>
            <a:r>
              <a:rPr lang="en-US" b="1" dirty="0" err="1" smtClean="0">
                <a:solidFill>
                  <a:prstClr val="black">
                    <a:lumMod val="85000"/>
                    <a:lumOff val="15000"/>
                  </a:prstClr>
                </a:solidFill>
              </a:rPr>
              <a:t>más</a:t>
            </a:r>
            <a:r>
              <a:rPr lang="en-US" b="1" dirty="0" smtClean="0">
                <a:solidFill>
                  <a:prstClr val="black">
                    <a:lumMod val="85000"/>
                    <a:lumOff val="15000"/>
                  </a:prstClr>
                </a:solidFill>
              </a:rPr>
              <a:t> </a:t>
            </a:r>
            <a:r>
              <a:rPr lang="en-US" b="1" dirty="0" err="1" smtClean="0">
                <a:solidFill>
                  <a:prstClr val="black">
                    <a:lumMod val="85000"/>
                    <a:lumOff val="15000"/>
                  </a:prstClr>
                </a:solidFill>
              </a:rPr>
              <a:t>importante</a:t>
            </a:r>
            <a:r>
              <a:rPr lang="en-US" b="1" dirty="0" smtClean="0">
                <a:solidFill>
                  <a:prstClr val="black">
                    <a:lumMod val="85000"/>
                    <a:lumOff val="15000"/>
                  </a:prstClr>
                </a:solidFill>
              </a:rPr>
              <a:t> </a:t>
            </a:r>
            <a:r>
              <a:rPr lang="en-US" b="1" dirty="0" err="1" smtClean="0">
                <a:solidFill>
                  <a:prstClr val="black">
                    <a:lumMod val="85000"/>
                    <a:lumOff val="15000"/>
                  </a:prstClr>
                </a:solidFill>
              </a:rPr>
              <a:t>que</a:t>
            </a:r>
            <a:r>
              <a:rPr lang="en-US" b="1" dirty="0" smtClean="0">
                <a:solidFill>
                  <a:prstClr val="black">
                    <a:lumMod val="85000"/>
                    <a:lumOff val="15000"/>
                  </a:prstClr>
                </a:solidFill>
              </a:rPr>
              <a:t> </a:t>
            </a:r>
            <a:r>
              <a:rPr lang="en-US" b="1" dirty="0" err="1" smtClean="0">
                <a:solidFill>
                  <a:prstClr val="black">
                    <a:lumMod val="85000"/>
                    <a:lumOff val="15000"/>
                  </a:prstClr>
                </a:solidFill>
              </a:rPr>
              <a:t>aprendiste</a:t>
            </a:r>
            <a:r>
              <a:rPr lang="en-US" b="1" dirty="0" smtClean="0">
                <a:solidFill>
                  <a:prstClr val="black">
                    <a:lumMod val="85000"/>
                    <a:lumOff val="15000"/>
                  </a:prstClr>
                </a:solidFill>
              </a:rPr>
              <a:t> </a:t>
            </a:r>
            <a:r>
              <a:rPr lang="en-US" b="1" dirty="0">
                <a:solidFill>
                  <a:prstClr val="black">
                    <a:lumMod val="85000"/>
                    <a:lumOff val="15000"/>
                  </a:prstClr>
                </a:solidFill>
              </a:rPr>
              <a:t> </a:t>
            </a:r>
            <a:r>
              <a:rPr lang="en-US" b="1" dirty="0" err="1" smtClean="0">
                <a:solidFill>
                  <a:prstClr val="black">
                    <a:lumMod val="85000"/>
                    <a:lumOff val="15000"/>
                  </a:prstClr>
                </a:solidFill>
              </a:rPr>
              <a:t>sobre</a:t>
            </a:r>
            <a:r>
              <a:rPr lang="en-US" b="1" dirty="0" smtClean="0">
                <a:solidFill>
                  <a:prstClr val="black">
                    <a:lumMod val="85000"/>
                    <a:lumOff val="15000"/>
                  </a:prstClr>
                </a:solidFill>
              </a:rPr>
              <a:t> </a:t>
            </a:r>
            <a:r>
              <a:rPr lang="en-US" b="1" dirty="0" err="1" smtClean="0">
                <a:solidFill>
                  <a:prstClr val="black">
                    <a:lumMod val="85000"/>
                    <a:lumOff val="15000"/>
                  </a:prstClr>
                </a:solidFill>
              </a:rPr>
              <a:t>su</a:t>
            </a:r>
            <a:r>
              <a:rPr lang="en-US" b="1" dirty="0" smtClean="0">
                <a:solidFill>
                  <a:prstClr val="black">
                    <a:lumMod val="85000"/>
                    <a:lumOff val="15000"/>
                  </a:prstClr>
                </a:solidFill>
              </a:rPr>
              <a:t> </a:t>
            </a:r>
            <a:r>
              <a:rPr lang="en-US" b="1" dirty="0" err="1" smtClean="0">
                <a:solidFill>
                  <a:prstClr val="black">
                    <a:lumMod val="85000"/>
                    <a:lumOff val="15000"/>
                  </a:prstClr>
                </a:solidFill>
              </a:rPr>
              <a:t>cuidado</a:t>
            </a:r>
            <a:r>
              <a:rPr lang="en-US" b="1" dirty="0" smtClean="0">
                <a:solidFill>
                  <a:prstClr val="black">
                    <a:lumMod val="85000"/>
                    <a:lumOff val="15000"/>
                  </a:prstClr>
                </a:solidFill>
              </a:rPr>
              <a:t> y </a:t>
            </a:r>
            <a:r>
              <a:rPr lang="en-US" b="1" dirty="0" err="1" smtClean="0">
                <a:solidFill>
                  <a:prstClr val="black">
                    <a:lumMod val="85000"/>
                    <a:lumOff val="15000"/>
                  </a:prstClr>
                </a:solidFill>
              </a:rPr>
              <a:t>alimentación</a:t>
            </a:r>
            <a:r>
              <a:rPr lang="en-US" b="1" dirty="0" smtClean="0">
                <a:solidFill>
                  <a:prstClr val="black">
                    <a:lumMod val="85000"/>
                    <a:lumOff val="15000"/>
                  </a:prstClr>
                </a:solidFill>
              </a:rPr>
              <a:t> EN CADA ETAPA?</a:t>
            </a:r>
            <a:endParaRPr lang="en-US" dirty="0">
              <a:solidFill>
                <a:prstClr val="black"/>
              </a:solidFill>
            </a:endParaRPr>
          </a:p>
        </p:txBody>
      </p:sp>
      <p:sp>
        <p:nvSpPr>
          <p:cNvPr id="3" name="Title 2"/>
          <p:cNvSpPr>
            <a:spLocks noGrp="1"/>
          </p:cNvSpPr>
          <p:nvPr>
            <p:ph type="title"/>
          </p:nvPr>
        </p:nvSpPr>
        <p:spPr/>
        <p:txBody>
          <a:bodyPr>
            <a:normAutofit/>
          </a:bodyPr>
          <a:lstStyle/>
          <a:p>
            <a:pPr algn="ctr"/>
            <a:r>
              <a:rPr lang="en-US" dirty="0" smtClean="0">
                <a:solidFill>
                  <a:schemeClr val="accent2">
                    <a:lumMod val="50000"/>
                  </a:schemeClr>
                </a:solidFill>
              </a:rPr>
              <a:t>Las </a:t>
            </a:r>
            <a:r>
              <a:rPr lang="en-US" dirty="0" err="1" smtClean="0">
                <a:solidFill>
                  <a:schemeClr val="accent2">
                    <a:lumMod val="50000"/>
                  </a:schemeClr>
                </a:solidFill>
              </a:rPr>
              <a:t>terneras</a:t>
            </a:r>
            <a:r>
              <a:rPr lang="en-US" dirty="0" smtClean="0">
                <a:solidFill>
                  <a:schemeClr val="accent2">
                    <a:lumMod val="50000"/>
                  </a:schemeClr>
                </a:solidFill>
              </a:rPr>
              <a:t> y </a:t>
            </a:r>
            <a:r>
              <a:rPr lang="en-US" dirty="0" err="1" smtClean="0">
                <a:solidFill>
                  <a:schemeClr val="accent2">
                    <a:lumMod val="50000"/>
                  </a:schemeClr>
                </a:solidFill>
              </a:rPr>
              <a:t>su</a:t>
            </a:r>
            <a:r>
              <a:rPr lang="en-US" dirty="0" smtClean="0">
                <a:solidFill>
                  <a:schemeClr val="accent2">
                    <a:lumMod val="50000"/>
                  </a:schemeClr>
                </a:solidFill>
              </a:rPr>
              <a:t> </a:t>
            </a:r>
            <a:r>
              <a:rPr lang="en-US" dirty="0" err="1" smtClean="0">
                <a:solidFill>
                  <a:schemeClr val="accent2">
                    <a:lumMod val="50000"/>
                  </a:schemeClr>
                </a:solidFill>
              </a:rPr>
              <a:t>crecimiento</a:t>
            </a:r>
            <a:endParaRPr lang="en-US" dirty="0">
              <a:solidFill>
                <a:schemeClr val="accent2">
                  <a:lumMod val="50000"/>
                </a:schemeClr>
              </a:solidFill>
            </a:endParaRPr>
          </a:p>
        </p:txBody>
      </p:sp>
      <p:sp>
        <p:nvSpPr>
          <p:cNvPr id="4" name="TextBox 3"/>
          <p:cNvSpPr txBox="1"/>
          <p:nvPr/>
        </p:nvSpPr>
        <p:spPr>
          <a:xfrm>
            <a:off x="76200" y="1219201"/>
            <a:ext cx="2667000" cy="2554545"/>
          </a:xfrm>
          <a:prstGeom prst="rect">
            <a:avLst/>
          </a:prstGeom>
          <a:noFill/>
          <a:ln>
            <a:solidFill>
              <a:schemeClr val="tx1"/>
            </a:solidFill>
          </a:ln>
        </p:spPr>
        <p:txBody>
          <a:bodyPr wrap="square" rtlCol="0">
            <a:spAutoFit/>
          </a:bodyPr>
          <a:lstStyle/>
          <a:p>
            <a:endParaRPr lang="en-US" sz="3200" dirty="0" smtClean="0"/>
          </a:p>
          <a:p>
            <a:endParaRPr lang="en-US" sz="3200" dirty="0"/>
          </a:p>
          <a:p>
            <a:endParaRPr lang="en-US" sz="3200" dirty="0" smtClean="0"/>
          </a:p>
          <a:p>
            <a:endParaRPr lang="en-US" sz="3200" dirty="0"/>
          </a:p>
          <a:p>
            <a:r>
              <a:rPr lang="en-US" sz="3200" dirty="0" smtClean="0"/>
              <a:t>FOTO</a:t>
            </a:r>
            <a:endParaRPr lang="en-US" sz="3200" dirty="0"/>
          </a:p>
        </p:txBody>
      </p:sp>
      <p:sp>
        <p:nvSpPr>
          <p:cNvPr id="13" name="TextBox 12"/>
          <p:cNvSpPr txBox="1"/>
          <p:nvPr/>
        </p:nvSpPr>
        <p:spPr>
          <a:xfrm>
            <a:off x="3200400" y="1219201"/>
            <a:ext cx="2514600" cy="2554545"/>
          </a:xfrm>
          <a:prstGeom prst="rect">
            <a:avLst/>
          </a:prstGeom>
          <a:noFill/>
          <a:ln>
            <a:solidFill>
              <a:schemeClr val="tx1"/>
            </a:solidFill>
          </a:ln>
        </p:spPr>
        <p:txBody>
          <a:bodyPr wrap="square" rtlCol="0">
            <a:spAutoFit/>
          </a:bodyPr>
          <a:lstStyle/>
          <a:p>
            <a:endParaRPr lang="en-US" sz="3200" dirty="0" smtClean="0"/>
          </a:p>
          <a:p>
            <a:endParaRPr lang="en-US" sz="3200" dirty="0"/>
          </a:p>
          <a:p>
            <a:endParaRPr lang="en-US" sz="3200" dirty="0" smtClean="0"/>
          </a:p>
          <a:p>
            <a:endParaRPr lang="en-US" sz="3200" dirty="0"/>
          </a:p>
          <a:p>
            <a:r>
              <a:rPr lang="en-US" sz="3200" dirty="0" smtClean="0"/>
              <a:t>FOTO</a:t>
            </a:r>
            <a:endParaRPr lang="en-US" sz="3200" dirty="0"/>
          </a:p>
        </p:txBody>
      </p:sp>
      <p:sp>
        <p:nvSpPr>
          <p:cNvPr id="15" name="TextBox 14"/>
          <p:cNvSpPr txBox="1"/>
          <p:nvPr/>
        </p:nvSpPr>
        <p:spPr>
          <a:xfrm>
            <a:off x="6190615" y="1219200"/>
            <a:ext cx="2971800" cy="2554545"/>
          </a:xfrm>
          <a:prstGeom prst="rect">
            <a:avLst/>
          </a:prstGeom>
          <a:noFill/>
          <a:ln>
            <a:solidFill>
              <a:schemeClr val="tx1"/>
            </a:solidFill>
          </a:ln>
        </p:spPr>
        <p:txBody>
          <a:bodyPr wrap="square" rtlCol="0">
            <a:spAutoFit/>
          </a:bodyPr>
          <a:lstStyle/>
          <a:p>
            <a:endParaRPr lang="en-US" sz="3200" dirty="0" smtClean="0"/>
          </a:p>
          <a:p>
            <a:endParaRPr lang="en-US" sz="3200" dirty="0"/>
          </a:p>
          <a:p>
            <a:endParaRPr lang="en-US" sz="3200" dirty="0" smtClean="0"/>
          </a:p>
          <a:p>
            <a:endParaRPr lang="en-US" sz="3200" dirty="0"/>
          </a:p>
          <a:p>
            <a:r>
              <a:rPr lang="en-US" sz="3200" dirty="0" smtClean="0"/>
              <a:t>FOTO</a:t>
            </a:r>
            <a:endParaRPr lang="en-US" sz="3200" dirty="0"/>
          </a:p>
        </p:txBody>
      </p:sp>
      <p:sp>
        <p:nvSpPr>
          <p:cNvPr id="5" name="TextBox 4"/>
          <p:cNvSpPr txBox="1"/>
          <p:nvPr/>
        </p:nvSpPr>
        <p:spPr>
          <a:xfrm>
            <a:off x="0" y="4114800"/>
            <a:ext cx="2819400" cy="1477328"/>
          </a:xfrm>
          <a:prstGeom prst="rect">
            <a:avLst/>
          </a:prstGeom>
          <a:noFill/>
        </p:spPr>
        <p:txBody>
          <a:bodyPr wrap="square" rtlCol="0">
            <a:spAutoFit/>
          </a:bodyPr>
          <a:lstStyle/>
          <a:p>
            <a:r>
              <a:rPr lang="en-US" dirty="0" smtClean="0"/>
              <a:t>RECIEN NACIDOS</a:t>
            </a:r>
          </a:p>
          <a:p>
            <a:r>
              <a:rPr lang="en-US" dirty="0" smtClean="0"/>
              <a:t>____________________________________________________________________________________________</a:t>
            </a:r>
            <a:endParaRPr lang="en-US" dirty="0"/>
          </a:p>
        </p:txBody>
      </p:sp>
      <p:sp>
        <p:nvSpPr>
          <p:cNvPr id="16" name="TextBox 15"/>
          <p:cNvSpPr txBox="1"/>
          <p:nvPr/>
        </p:nvSpPr>
        <p:spPr>
          <a:xfrm>
            <a:off x="3200400" y="4191000"/>
            <a:ext cx="2819400" cy="1477328"/>
          </a:xfrm>
          <a:prstGeom prst="rect">
            <a:avLst/>
          </a:prstGeom>
          <a:noFill/>
        </p:spPr>
        <p:txBody>
          <a:bodyPr wrap="square" rtlCol="0">
            <a:spAutoFit/>
          </a:bodyPr>
          <a:lstStyle/>
          <a:p>
            <a:r>
              <a:rPr lang="en-US" dirty="0" smtClean="0"/>
              <a:t>MAS DE TRES MESES</a:t>
            </a:r>
          </a:p>
          <a:p>
            <a:r>
              <a:rPr lang="en-US" dirty="0" smtClean="0"/>
              <a:t>____________________________________________________________________________________________</a:t>
            </a:r>
            <a:endParaRPr lang="en-US" dirty="0"/>
          </a:p>
        </p:txBody>
      </p:sp>
      <p:sp>
        <p:nvSpPr>
          <p:cNvPr id="17" name="TextBox 16"/>
          <p:cNvSpPr txBox="1"/>
          <p:nvPr/>
        </p:nvSpPr>
        <p:spPr>
          <a:xfrm>
            <a:off x="6324600" y="4191000"/>
            <a:ext cx="2819400" cy="1477328"/>
          </a:xfrm>
          <a:prstGeom prst="rect">
            <a:avLst/>
          </a:prstGeom>
          <a:noFill/>
        </p:spPr>
        <p:txBody>
          <a:bodyPr wrap="square" rtlCol="0">
            <a:spAutoFit/>
          </a:bodyPr>
          <a:lstStyle/>
          <a:p>
            <a:r>
              <a:rPr lang="en-US" dirty="0" smtClean="0"/>
              <a:t>MAS DE SEIS MESES</a:t>
            </a:r>
          </a:p>
          <a:p>
            <a:r>
              <a:rPr lang="en-US" dirty="0" smtClean="0"/>
              <a:t>____________________________________________________________________________________________</a:t>
            </a:r>
            <a:endParaRPr lang="en-US" dirty="0"/>
          </a:p>
        </p:txBody>
      </p:sp>
      <p:pic>
        <p:nvPicPr>
          <p:cNvPr id="19" name="Picture 18"/>
          <p:cNvPicPr>
            <a:picLocks noChangeAspect="1"/>
          </p:cNvPicPr>
          <p:nvPr/>
        </p:nvPicPr>
        <p:blipFill>
          <a:blip r:embed="rId4"/>
          <a:stretch>
            <a:fillRect/>
          </a:stretch>
        </p:blipFill>
        <p:spPr>
          <a:xfrm>
            <a:off x="7848600" y="228600"/>
            <a:ext cx="986752" cy="690033"/>
          </a:xfrm>
          <a:prstGeom prst="rect">
            <a:avLst/>
          </a:prstGeom>
        </p:spPr>
      </p:pic>
    </p:spTree>
    <p:custDataLst>
      <p:tags r:id="rId1"/>
    </p:custDataLst>
    <p:extLst>
      <p:ext uri="{BB962C8B-B14F-4D97-AF65-F5344CB8AC3E}">
        <p14:creationId xmlns:p14="http://schemas.microsoft.com/office/powerpoint/2010/main" val="4016006115"/>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0" y="1066800"/>
            <a:ext cx="4114800" cy="2185416"/>
          </a:xfrm>
          <a:prstGeom prst="rect">
            <a:avLst/>
          </a:prstGeom>
          <a:noFill/>
        </p:spPr>
        <p:txBody>
          <a:bodyPr wrap="square" rtlCol="0" anchor="ctr">
            <a:normAutofit fontScale="85000" lnSpcReduction="20000"/>
          </a:bodyPr>
          <a:lstStyle/>
          <a:p>
            <a:r>
              <a:rPr lang="en-US" sz="2000" dirty="0" smtClean="0">
                <a:solidFill>
                  <a:prstClr val="black">
                    <a:lumMod val="65000"/>
                    <a:lumOff val="35000"/>
                  </a:prstClr>
                </a:solidFill>
                <a:latin typeface="Century Gothic"/>
                <a:cs typeface="Century Gothic"/>
              </a:rPr>
              <a:t>EL ORDEÑO.</a:t>
            </a:r>
          </a:p>
          <a:p>
            <a:endParaRPr lang="en-US" sz="2000" dirty="0">
              <a:solidFill>
                <a:prstClr val="black">
                  <a:lumMod val="65000"/>
                  <a:lumOff val="35000"/>
                </a:prstClr>
              </a:solidFill>
              <a:latin typeface="Century Gothic"/>
              <a:cs typeface="Century Gothic"/>
            </a:endParaRPr>
          </a:p>
          <a:p>
            <a:r>
              <a:rPr lang="en-US" sz="2000" dirty="0" smtClean="0">
                <a:solidFill>
                  <a:prstClr val="black">
                    <a:lumMod val="65000"/>
                    <a:lumOff val="35000"/>
                  </a:prstClr>
                </a:solidFill>
                <a:latin typeface="Century Gothic"/>
                <a:cs typeface="Century Gothic"/>
              </a:rPr>
              <a:t>Los </a:t>
            </a:r>
            <a:r>
              <a:rPr lang="en-US" sz="2000" dirty="0" err="1" smtClean="0">
                <a:solidFill>
                  <a:prstClr val="black">
                    <a:lumMod val="65000"/>
                    <a:lumOff val="35000"/>
                  </a:prstClr>
                </a:solidFill>
                <a:latin typeface="Century Gothic"/>
                <a:cs typeface="Century Gothic"/>
              </a:rPr>
              <a:t>pasos</a:t>
            </a:r>
            <a:r>
              <a:rPr lang="en-US" sz="2000" dirty="0" smtClean="0">
                <a:solidFill>
                  <a:prstClr val="black">
                    <a:lumMod val="65000"/>
                    <a:lumOff val="35000"/>
                  </a:prstClr>
                </a:solidFill>
                <a:latin typeface="Century Gothic"/>
                <a:cs typeface="Century Gothic"/>
              </a:rPr>
              <a:t> del </a:t>
            </a:r>
            <a:r>
              <a:rPr lang="en-US" sz="2000" dirty="0" err="1" smtClean="0">
                <a:solidFill>
                  <a:prstClr val="black">
                    <a:lumMod val="65000"/>
                    <a:lumOff val="35000"/>
                  </a:prstClr>
                </a:solidFill>
                <a:latin typeface="Century Gothic"/>
                <a:cs typeface="Century Gothic"/>
              </a:rPr>
              <a:t>ordeño</a:t>
            </a:r>
            <a:r>
              <a:rPr lang="en-US" sz="2000" dirty="0" smtClean="0">
                <a:solidFill>
                  <a:prstClr val="black">
                    <a:lumMod val="65000"/>
                    <a:lumOff val="35000"/>
                  </a:prstClr>
                </a:solidFill>
                <a:latin typeface="Century Gothic"/>
                <a:cs typeface="Century Gothic"/>
              </a:rPr>
              <a:t> ¿</a:t>
            </a:r>
            <a:r>
              <a:rPr lang="en-US" sz="2000" dirty="0" err="1" smtClean="0">
                <a:solidFill>
                  <a:prstClr val="black">
                    <a:lumMod val="65000"/>
                    <a:lumOff val="35000"/>
                  </a:prstClr>
                </a:solidFill>
                <a:latin typeface="Century Gothic"/>
                <a:cs typeface="Century Gothic"/>
              </a:rPr>
              <a:t>cuáles</a:t>
            </a:r>
            <a:r>
              <a:rPr lang="en-US" sz="2000" dirty="0" smtClean="0">
                <a:solidFill>
                  <a:prstClr val="black">
                    <a:lumMod val="65000"/>
                    <a:lumOff val="35000"/>
                  </a:prstClr>
                </a:solidFill>
                <a:latin typeface="Century Gothic"/>
                <a:cs typeface="Century Gothic"/>
              </a:rPr>
              <a:t> son?</a:t>
            </a:r>
          </a:p>
          <a:p>
            <a:endParaRPr lang="en-US" sz="2000" dirty="0">
              <a:solidFill>
                <a:prstClr val="black">
                  <a:lumMod val="65000"/>
                  <a:lumOff val="35000"/>
                </a:prstClr>
              </a:solidFill>
              <a:latin typeface="Century Gothic"/>
              <a:cs typeface="Century Gothic"/>
            </a:endParaRPr>
          </a:p>
          <a:p>
            <a:r>
              <a:rPr lang="en-US" sz="2000" dirty="0" smtClean="0">
                <a:solidFill>
                  <a:prstClr val="black">
                    <a:lumMod val="65000"/>
                    <a:lumOff val="35000"/>
                  </a:prstClr>
                </a:solidFill>
                <a:latin typeface="Century Gothic"/>
                <a:cs typeface="Century Gothic"/>
              </a:rPr>
              <a:t>1.Pre_______ con _______</a:t>
            </a:r>
          </a:p>
          <a:p>
            <a:endParaRPr lang="en-US" sz="2000" dirty="0" smtClean="0">
              <a:solidFill>
                <a:prstClr val="black">
                  <a:lumMod val="65000"/>
                  <a:lumOff val="35000"/>
                </a:prstClr>
              </a:solidFill>
              <a:latin typeface="Century Gothic"/>
              <a:cs typeface="Century Gothic"/>
            </a:endParaRPr>
          </a:p>
          <a:p>
            <a:r>
              <a:rPr lang="en-US" sz="2000" dirty="0" smtClean="0">
                <a:solidFill>
                  <a:prstClr val="black">
                    <a:lumMod val="65000"/>
                    <a:lumOff val="35000"/>
                  </a:prstClr>
                </a:solidFill>
                <a:latin typeface="Century Gothic"/>
                <a:cs typeface="Century Gothic"/>
              </a:rPr>
              <a:t>2. </a:t>
            </a:r>
            <a:r>
              <a:rPr lang="en-US" sz="2000" dirty="0" err="1" smtClean="0">
                <a:solidFill>
                  <a:prstClr val="black">
                    <a:lumMod val="65000"/>
                    <a:lumOff val="35000"/>
                  </a:prstClr>
                </a:solidFill>
                <a:latin typeface="Century Gothic"/>
                <a:cs typeface="Century Gothic"/>
              </a:rPr>
              <a:t>Ord</a:t>
            </a:r>
            <a:r>
              <a:rPr lang="en-US" sz="2000" dirty="0" smtClean="0">
                <a:solidFill>
                  <a:prstClr val="black">
                    <a:lumMod val="65000"/>
                    <a:lumOff val="35000"/>
                  </a:prstClr>
                </a:solidFill>
                <a:latin typeface="Century Gothic"/>
                <a:cs typeface="Century Gothic"/>
              </a:rPr>
              <a:t>_______M o M_________</a:t>
            </a:r>
          </a:p>
          <a:p>
            <a:endParaRPr lang="en-US" sz="2000" dirty="0">
              <a:solidFill>
                <a:prstClr val="black">
                  <a:lumMod val="65000"/>
                  <a:lumOff val="35000"/>
                </a:prstClr>
              </a:solidFill>
              <a:latin typeface="Century Gothic"/>
              <a:cs typeface="Century Gothic"/>
            </a:endParaRPr>
          </a:p>
          <a:p>
            <a:r>
              <a:rPr lang="en-US" sz="2000" dirty="0" smtClean="0">
                <a:solidFill>
                  <a:prstClr val="black">
                    <a:lumMod val="65000"/>
                    <a:lumOff val="35000"/>
                  </a:prstClr>
                </a:solidFill>
                <a:latin typeface="Century Gothic"/>
                <a:cs typeface="Century Gothic"/>
              </a:rPr>
              <a:t>3.S__________ con ________</a:t>
            </a:r>
            <a:endParaRPr lang="en-US" sz="2000" dirty="0">
              <a:solidFill>
                <a:prstClr val="black">
                  <a:lumMod val="75000"/>
                  <a:lumOff val="25000"/>
                </a:prstClr>
              </a:solidFill>
              <a:latin typeface="Century Gothic"/>
              <a:cs typeface="Century Gothic"/>
            </a:endParaRPr>
          </a:p>
        </p:txBody>
      </p:sp>
      <p:sp>
        <p:nvSpPr>
          <p:cNvPr id="19" name="TextBox 18"/>
          <p:cNvSpPr txBox="1"/>
          <p:nvPr/>
        </p:nvSpPr>
        <p:spPr>
          <a:xfrm>
            <a:off x="4428067" y="3581400"/>
            <a:ext cx="4724400" cy="3000386"/>
          </a:xfrm>
          <a:prstGeom prst="rect">
            <a:avLst/>
          </a:prstGeom>
          <a:noFill/>
        </p:spPr>
        <p:txBody>
          <a:bodyPr wrap="square" rtlCol="0" anchor="ctr">
            <a:normAutofit/>
          </a:bodyPr>
          <a:lstStyle/>
          <a:p>
            <a:r>
              <a:rPr lang="en-US" sz="2000" dirty="0" smtClean="0">
                <a:solidFill>
                  <a:prstClr val="black">
                    <a:lumMod val="75000"/>
                    <a:lumOff val="25000"/>
                  </a:prstClr>
                </a:solidFill>
              </a:rPr>
              <a:t>¿</a:t>
            </a:r>
            <a:r>
              <a:rPr lang="en-US" sz="2000" dirty="0" smtClean="0">
                <a:solidFill>
                  <a:prstClr val="black">
                    <a:lumMod val="75000"/>
                    <a:lumOff val="25000"/>
                  </a:prstClr>
                </a:solidFill>
                <a:latin typeface="Century Gothic"/>
                <a:cs typeface="Century Gothic"/>
              </a:rPr>
              <a:t>A </a:t>
            </a:r>
            <a:r>
              <a:rPr lang="en-US" sz="2000" dirty="0" err="1" smtClean="0">
                <a:solidFill>
                  <a:prstClr val="black">
                    <a:lumMod val="75000"/>
                    <a:lumOff val="25000"/>
                  </a:prstClr>
                </a:solidFill>
                <a:latin typeface="Century Gothic"/>
                <a:cs typeface="Century Gothic"/>
              </a:rPr>
              <a:t>cuántos</a:t>
            </a:r>
            <a:r>
              <a:rPr lang="en-US" sz="2000" dirty="0" smtClean="0">
                <a:solidFill>
                  <a:prstClr val="black">
                    <a:lumMod val="75000"/>
                    <a:lumOff val="25000"/>
                  </a:prstClr>
                </a:solidFill>
                <a:latin typeface="Century Gothic"/>
                <a:cs typeface="Century Gothic"/>
              </a:rPr>
              <a:t> </a:t>
            </a:r>
            <a:r>
              <a:rPr lang="en-US" sz="2000" dirty="0" err="1" smtClean="0">
                <a:solidFill>
                  <a:prstClr val="black">
                    <a:lumMod val="75000"/>
                    <a:lumOff val="25000"/>
                  </a:prstClr>
                </a:solidFill>
                <a:latin typeface="Century Gothic"/>
                <a:cs typeface="Century Gothic"/>
              </a:rPr>
              <a:t>grados</a:t>
            </a:r>
            <a:r>
              <a:rPr lang="en-US" sz="2000" dirty="0" smtClean="0">
                <a:solidFill>
                  <a:prstClr val="black">
                    <a:lumMod val="75000"/>
                    <a:lumOff val="25000"/>
                  </a:prstClr>
                </a:solidFill>
                <a:latin typeface="Century Gothic"/>
                <a:cs typeface="Century Gothic"/>
              </a:rPr>
              <a:t> </a:t>
            </a:r>
            <a:r>
              <a:rPr lang="en-US" sz="2000" dirty="0" err="1" smtClean="0">
                <a:solidFill>
                  <a:prstClr val="black">
                    <a:lumMod val="75000"/>
                    <a:lumOff val="25000"/>
                  </a:prstClr>
                </a:solidFill>
                <a:latin typeface="Century Gothic"/>
                <a:cs typeface="Century Gothic"/>
              </a:rPr>
              <a:t>centígrados</a:t>
            </a:r>
            <a:r>
              <a:rPr lang="en-US" sz="2000" dirty="0" smtClean="0">
                <a:solidFill>
                  <a:prstClr val="black">
                    <a:lumMod val="75000"/>
                    <a:lumOff val="25000"/>
                  </a:prstClr>
                </a:solidFill>
                <a:latin typeface="Century Gothic"/>
                <a:cs typeface="Century Gothic"/>
              </a:rPr>
              <a:t> sale la </a:t>
            </a:r>
            <a:r>
              <a:rPr lang="en-US" sz="2000" dirty="0" err="1" smtClean="0">
                <a:solidFill>
                  <a:prstClr val="black">
                    <a:lumMod val="75000"/>
                    <a:lumOff val="25000"/>
                  </a:prstClr>
                </a:solidFill>
                <a:latin typeface="Century Gothic"/>
                <a:cs typeface="Century Gothic"/>
              </a:rPr>
              <a:t>leche</a:t>
            </a:r>
            <a:r>
              <a:rPr lang="en-US" sz="2000" dirty="0" smtClean="0">
                <a:solidFill>
                  <a:prstClr val="black">
                    <a:lumMod val="75000"/>
                    <a:lumOff val="25000"/>
                  </a:prstClr>
                </a:solidFill>
                <a:latin typeface="Century Gothic"/>
                <a:cs typeface="Century Gothic"/>
              </a:rPr>
              <a:t> de la </a:t>
            </a:r>
            <a:r>
              <a:rPr lang="en-US" sz="2000" dirty="0" err="1" smtClean="0">
                <a:solidFill>
                  <a:prstClr val="black">
                    <a:lumMod val="75000"/>
                    <a:lumOff val="25000"/>
                  </a:prstClr>
                </a:solidFill>
                <a:latin typeface="Century Gothic"/>
                <a:cs typeface="Century Gothic"/>
              </a:rPr>
              <a:t>vaca</a:t>
            </a:r>
            <a:r>
              <a:rPr lang="en-US" sz="2000" dirty="0" smtClean="0">
                <a:solidFill>
                  <a:prstClr val="black">
                    <a:lumMod val="75000"/>
                    <a:lumOff val="25000"/>
                  </a:prstClr>
                </a:solidFill>
                <a:latin typeface="Century Gothic"/>
                <a:cs typeface="Century Gothic"/>
              </a:rPr>
              <a:t>?________</a:t>
            </a:r>
          </a:p>
          <a:p>
            <a:endParaRPr lang="en-US" sz="2000" dirty="0">
              <a:solidFill>
                <a:prstClr val="black">
                  <a:lumMod val="75000"/>
                  <a:lumOff val="25000"/>
                </a:prstClr>
              </a:solidFill>
              <a:latin typeface="Century Gothic"/>
              <a:cs typeface="Century Gothic"/>
            </a:endParaRPr>
          </a:p>
          <a:p>
            <a:r>
              <a:rPr lang="en-US" sz="2000" dirty="0" smtClean="0">
                <a:solidFill>
                  <a:prstClr val="black">
                    <a:lumMod val="75000"/>
                    <a:lumOff val="25000"/>
                  </a:prstClr>
                </a:solidFill>
                <a:latin typeface="Century Gothic"/>
                <a:cs typeface="Century Gothic"/>
              </a:rPr>
              <a:t>¿En el </a:t>
            </a:r>
            <a:r>
              <a:rPr lang="en-US" sz="2000" dirty="0" err="1" smtClean="0">
                <a:solidFill>
                  <a:prstClr val="black">
                    <a:lumMod val="75000"/>
                    <a:lumOff val="25000"/>
                  </a:prstClr>
                </a:solidFill>
                <a:latin typeface="Century Gothic"/>
                <a:cs typeface="Century Gothic"/>
              </a:rPr>
              <a:t>tanque</a:t>
            </a:r>
            <a:r>
              <a:rPr lang="en-US" sz="2000" dirty="0" smtClean="0">
                <a:solidFill>
                  <a:prstClr val="black">
                    <a:lumMod val="75000"/>
                    <a:lumOff val="25000"/>
                  </a:prstClr>
                </a:solidFill>
                <a:latin typeface="Century Gothic"/>
                <a:cs typeface="Century Gothic"/>
              </a:rPr>
              <a:t> a </a:t>
            </a:r>
            <a:r>
              <a:rPr lang="en-US" sz="2000" dirty="0" err="1" smtClean="0">
                <a:solidFill>
                  <a:prstClr val="black">
                    <a:lumMod val="75000"/>
                    <a:lumOff val="25000"/>
                  </a:prstClr>
                </a:solidFill>
                <a:latin typeface="Century Gothic"/>
                <a:cs typeface="Century Gothic"/>
              </a:rPr>
              <a:t>cuántos</a:t>
            </a:r>
            <a:r>
              <a:rPr lang="en-US" sz="2000" dirty="0" smtClean="0">
                <a:solidFill>
                  <a:prstClr val="black">
                    <a:lumMod val="75000"/>
                    <a:lumOff val="25000"/>
                  </a:prstClr>
                </a:solidFill>
                <a:latin typeface="Century Gothic"/>
                <a:cs typeface="Century Gothic"/>
              </a:rPr>
              <a:t> </a:t>
            </a:r>
            <a:r>
              <a:rPr lang="en-US" sz="2000" dirty="0" err="1" smtClean="0">
                <a:solidFill>
                  <a:prstClr val="black">
                    <a:lumMod val="75000"/>
                    <a:lumOff val="25000"/>
                  </a:prstClr>
                </a:solidFill>
                <a:latin typeface="Century Gothic"/>
                <a:cs typeface="Century Gothic"/>
              </a:rPr>
              <a:t>grados</a:t>
            </a:r>
            <a:r>
              <a:rPr lang="en-US" sz="2000" dirty="0" smtClean="0">
                <a:solidFill>
                  <a:prstClr val="black">
                    <a:lumMod val="75000"/>
                    <a:lumOff val="25000"/>
                  </a:prstClr>
                </a:solidFill>
                <a:latin typeface="Century Gothic"/>
                <a:cs typeface="Century Gothic"/>
              </a:rPr>
              <a:t> </a:t>
            </a:r>
            <a:r>
              <a:rPr lang="en-US" sz="2000" dirty="0" err="1" smtClean="0">
                <a:solidFill>
                  <a:prstClr val="black">
                    <a:lumMod val="75000"/>
                    <a:lumOff val="25000"/>
                  </a:prstClr>
                </a:solidFill>
                <a:latin typeface="Century Gothic"/>
                <a:cs typeface="Century Gothic"/>
              </a:rPr>
              <a:t>baja</a:t>
            </a:r>
            <a:r>
              <a:rPr lang="en-US" sz="2000" dirty="0" smtClean="0">
                <a:solidFill>
                  <a:prstClr val="black">
                    <a:lumMod val="75000"/>
                    <a:lumOff val="25000"/>
                  </a:prstClr>
                </a:solidFill>
                <a:latin typeface="Century Gothic"/>
                <a:cs typeface="Century Gothic"/>
              </a:rPr>
              <a:t> </a:t>
            </a:r>
            <a:r>
              <a:rPr lang="en-US" sz="2000" dirty="0" err="1" smtClean="0">
                <a:solidFill>
                  <a:prstClr val="black">
                    <a:lumMod val="75000"/>
                    <a:lumOff val="25000"/>
                  </a:prstClr>
                </a:solidFill>
                <a:latin typeface="Century Gothic"/>
                <a:cs typeface="Century Gothic"/>
              </a:rPr>
              <a:t>su</a:t>
            </a:r>
            <a:r>
              <a:rPr lang="en-US" sz="2000" dirty="0" smtClean="0">
                <a:solidFill>
                  <a:prstClr val="black">
                    <a:lumMod val="75000"/>
                    <a:lumOff val="25000"/>
                  </a:prstClr>
                </a:solidFill>
                <a:latin typeface="Century Gothic"/>
                <a:cs typeface="Century Gothic"/>
              </a:rPr>
              <a:t> </a:t>
            </a:r>
            <a:r>
              <a:rPr lang="en-US" sz="2000" dirty="0" err="1" smtClean="0">
                <a:solidFill>
                  <a:prstClr val="black">
                    <a:lumMod val="75000"/>
                    <a:lumOff val="25000"/>
                  </a:prstClr>
                </a:solidFill>
                <a:latin typeface="Century Gothic"/>
                <a:cs typeface="Century Gothic"/>
              </a:rPr>
              <a:t>temperatura</a:t>
            </a:r>
            <a:r>
              <a:rPr lang="en-US" sz="2000" dirty="0" smtClean="0">
                <a:solidFill>
                  <a:prstClr val="black">
                    <a:lumMod val="75000"/>
                    <a:lumOff val="25000"/>
                  </a:prstClr>
                </a:solidFill>
                <a:latin typeface="Century Gothic"/>
                <a:cs typeface="Century Gothic"/>
              </a:rPr>
              <a:t>?______</a:t>
            </a:r>
          </a:p>
          <a:p>
            <a:endParaRPr lang="en-US" dirty="0" smtClean="0">
              <a:solidFill>
                <a:prstClr val="black"/>
              </a:solidFill>
              <a:latin typeface="Century Gothic"/>
              <a:cs typeface="Century Gothic"/>
            </a:endParaRPr>
          </a:p>
          <a:p>
            <a:r>
              <a:rPr lang="en-US" dirty="0" err="1" smtClean="0">
                <a:solidFill>
                  <a:prstClr val="black"/>
                </a:solidFill>
                <a:latin typeface="Century Gothic"/>
                <a:cs typeface="Century Gothic"/>
              </a:rPr>
              <a:t>Luego</a:t>
            </a:r>
            <a:r>
              <a:rPr lang="en-US" dirty="0" smtClean="0">
                <a:solidFill>
                  <a:prstClr val="black"/>
                </a:solidFill>
                <a:latin typeface="Century Gothic"/>
                <a:cs typeface="Century Gothic"/>
              </a:rPr>
              <a:t> en la </a:t>
            </a:r>
            <a:r>
              <a:rPr lang="en-US" dirty="0" err="1" smtClean="0">
                <a:solidFill>
                  <a:prstClr val="black"/>
                </a:solidFill>
                <a:latin typeface="Century Gothic"/>
                <a:cs typeface="Century Gothic"/>
              </a:rPr>
              <a:t>procesadora</a:t>
            </a:r>
            <a:r>
              <a:rPr lang="en-US" dirty="0" smtClean="0">
                <a:solidFill>
                  <a:prstClr val="black"/>
                </a:solidFill>
                <a:latin typeface="Century Gothic"/>
                <a:cs typeface="Century Gothic"/>
              </a:rPr>
              <a:t> de </a:t>
            </a:r>
            <a:r>
              <a:rPr lang="en-US" dirty="0" err="1" smtClean="0">
                <a:solidFill>
                  <a:prstClr val="black"/>
                </a:solidFill>
                <a:latin typeface="Century Gothic"/>
                <a:cs typeface="Century Gothic"/>
              </a:rPr>
              <a:t>leche</a:t>
            </a:r>
            <a:r>
              <a:rPr lang="en-US" dirty="0" smtClean="0">
                <a:solidFill>
                  <a:prstClr val="black"/>
                </a:solidFill>
                <a:latin typeface="Century Gothic"/>
                <a:cs typeface="Century Gothic"/>
              </a:rPr>
              <a:t> la </a:t>
            </a:r>
            <a:r>
              <a:rPr lang="en-US" dirty="0" err="1" smtClean="0">
                <a:solidFill>
                  <a:prstClr val="black"/>
                </a:solidFill>
                <a:latin typeface="Century Gothic"/>
                <a:cs typeface="Century Gothic"/>
              </a:rPr>
              <a:t>hierven</a:t>
            </a:r>
            <a:r>
              <a:rPr lang="en-US" dirty="0" smtClean="0">
                <a:solidFill>
                  <a:prstClr val="black"/>
                </a:solidFill>
                <a:latin typeface="Century Gothic"/>
                <a:cs typeface="Century Gothic"/>
              </a:rPr>
              <a:t> </a:t>
            </a:r>
            <a:r>
              <a:rPr lang="en-US" dirty="0" err="1" smtClean="0">
                <a:solidFill>
                  <a:prstClr val="black"/>
                </a:solidFill>
                <a:latin typeface="Century Gothic"/>
                <a:cs typeface="Century Gothic"/>
              </a:rPr>
              <a:t>este</a:t>
            </a:r>
            <a:r>
              <a:rPr lang="en-US" dirty="0" smtClean="0">
                <a:solidFill>
                  <a:prstClr val="black"/>
                </a:solidFill>
                <a:latin typeface="Century Gothic"/>
                <a:cs typeface="Century Gothic"/>
              </a:rPr>
              <a:t> </a:t>
            </a:r>
            <a:r>
              <a:rPr lang="en-US" dirty="0" err="1" smtClean="0">
                <a:solidFill>
                  <a:prstClr val="black"/>
                </a:solidFill>
                <a:latin typeface="Century Gothic"/>
                <a:cs typeface="Century Gothic"/>
              </a:rPr>
              <a:t>proceso</a:t>
            </a:r>
            <a:r>
              <a:rPr lang="en-US" dirty="0" smtClean="0">
                <a:solidFill>
                  <a:prstClr val="black"/>
                </a:solidFill>
                <a:latin typeface="Century Gothic"/>
                <a:cs typeface="Century Gothic"/>
              </a:rPr>
              <a:t> se llama_______________</a:t>
            </a:r>
            <a:endParaRPr lang="en-US" dirty="0">
              <a:solidFill>
                <a:prstClr val="black"/>
              </a:solidFill>
              <a:latin typeface="Century Gothic"/>
              <a:cs typeface="Century Gothic"/>
            </a:endParaRPr>
          </a:p>
        </p:txBody>
      </p:sp>
      <p:sp>
        <p:nvSpPr>
          <p:cNvPr id="20" name="Right Arrow 19"/>
          <p:cNvSpPr/>
          <p:nvPr/>
        </p:nvSpPr>
        <p:spPr>
          <a:xfrm>
            <a:off x="3352800" y="2105540"/>
            <a:ext cx="1053515" cy="490290"/>
          </a:xfrm>
          <a:prstGeom prst="rightArrow">
            <a:avLst/>
          </a:prstGeom>
          <a:gradFill flip="none" rotWithShape="1">
            <a:gsLst>
              <a:gs pos="15000">
                <a:schemeClr val="tx1">
                  <a:lumMod val="75000"/>
                  <a:lumOff val="25000"/>
                  <a:alpha val="18000"/>
                </a:schemeClr>
              </a:gs>
              <a:gs pos="48000">
                <a:schemeClr val="tx1">
                  <a:lumMod val="65000"/>
                  <a:lumOff val="35000"/>
                  <a:alpha val="2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1" name="Right Arrow 20"/>
          <p:cNvSpPr/>
          <p:nvPr/>
        </p:nvSpPr>
        <p:spPr>
          <a:xfrm>
            <a:off x="3352800" y="4730216"/>
            <a:ext cx="1053515" cy="490290"/>
          </a:xfrm>
          <a:prstGeom prst="rightArrow">
            <a:avLst/>
          </a:prstGeom>
          <a:gradFill flip="none" rotWithShape="1">
            <a:gsLst>
              <a:gs pos="15000">
                <a:schemeClr val="tx1">
                  <a:lumMod val="75000"/>
                  <a:lumOff val="25000"/>
                  <a:alpha val="18000"/>
                </a:schemeClr>
              </a:gs>
              <a:gs pos="48000">
                <a:schemeClr val="tx1">
                  <a:lumMod val="65000"/>
                  <a:lumOff val="35000"/>
                  <a:alpha val="2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Title 8"/>
          <p:cNvSpPr>
            <a:spLocks noGrp="1"/>
          </p:cNvSpPr>
          <p:nvPr>
            <p:ph type="title"/>
          </p:nvPr>
        </p:nvSpPr>
        <p:spPr>
          <a:xfrm>
            <a:off x="434622" y="76200"/>
            <a:ext cx="6651978" cy="734291"/>
          </a:xfrm>
        </p:spPr>
        <p:txBody>
          <a:bodyPr anchor="b">
            <a:normAutofit fontScale="90000"/>
          </a:bodyPr>
          <a:lstStyle/>
          <a:p>
            <a:pPr lvl="0">
              <a:spcBef>
                <a:spcPts val="0"/>
              </a:spcBef>
            </a:pPr>
            <a:r>
              <a:rPr lang="en-US" b="1" dirty="0" smtClean="0">
                <a:solidFill>
                  <a:prstClr val="white"/>
                </a:solidFill>
                <a:ea typeface="+mn-ea"/>
                <a:cs typeface="+mn-cs"/>
              </a:rPr>
              <a:t>EL ORDEÑO</a:t>
            </a:r>
            <a:endParaRPr lang="en-US" dirty="0"/>
          </a:p>
        </p:txBody>
      </p:sp>
      <p:sp>
        <p:nvSpPr>
          <p:cNvPr id="2" name="TextBox 1"/>
          <p:cNvSpPr txBox="1"/>
          <p:nvPr/>
        </p:nvSpPr>
        <p:spPr>
          <a:xfrm>
            <a:off x="304800" y="1371600"/>
            <a:ext cx="3429000" cy="2308324"/>
          </a:xfrm>
          <a:prstGeom prst="rect">
            <a:avLst/>
          </a:prstGeom>
          <a:noFill/>
          <a:ln>
            <a:solidFill>
              <a:schemeClr val="tx1"/>
            </a:solidFill>
          </a:ln>
        </p:spPr>
        <p:txBody>
          <a:bodyPr wrap="square" rtlCol="0">
            <a:spAutoFit/>
          </a:bodyPr>
          <a:lstStyle/>
          <a:p>
            <a:endParaRPr lang="en-US" dirty="0" smtClean="0"/>
          </a:p>
          <a:p>
            <a:endParaRPr lang="en-US" dirty="0"/>
          </a:p>
          <a:p>
            <a:r>
              <a:rPr lang="en-US" dirty="0" smtClean="0"/>
              <a:t>FOTO ORDEÑO MANUAL</a:t>
            </a:r>
          </a:p>
          <a:p>
            <a:endParaRPr lang="en-US" dirty="0"/>
          </a:p>
          <a:p>
            <a:endParaRPr lang="en-US" dirty="0" smtClean="0"/>
          </a:p>
          <a:p>
            <a:endParaRPr lang="en-US" dirty="0"/>
          </a:p>
          <a:p>
            <a:endParaRPr lang="en-US" dirty="0" smtClean="0"/>
          </a:p>
          <a:p>
            <a:endParaRPr lang="en-US" dirty="0"/>
          </a:p>
        </p:txBody>
      </p:sp>
      <p:sp>
        <p:nvSpPr>
          <p:cNvPr id="10" name="TextBox 9"/>
          <p:cNvSpPr txBox="1"/>
          <p:nvPr/>
        </p:nvSpPr>
        <p:spPr>
          <a:xfrm>
            <a:off x="304800" y="4168676"/>
            <a:ext cx="3429000" cy="2031325"/>
          </a:xfrm>
          <a:prstGeom prst="rect">
            <a:avLst/>
          </a:prstGeom>
          <a:noFill/>
          <a:ln>
            <a:solidFill>
              <a:schemeClr val="tx1"/>
            </a:solidFill>
          </a:ln>
        </p:spPr>
        <p:txBody>
          <a:bodyPr wrap="square" rtlCol="0">
            <a:spAutoFit/>
          </a:bodyPr>
          <a:lstStyle/>
          <a:p>
            <a:endParaRPr lang="en-US" dirty="0" smtClean="0"/>
          </a:p>
          <a:p>
            <a:endParaRPr lang="en-US" dirty="0"/>
          </a:p>
          <a:p>
            <a:r>
              <a:rPr lang="en-US" dirty="0" smtClean="0"/>
              <a:t>FOTO ORDEÑO MECANICO</a:t>
            </a:r>
            <a:endParaRPr lang="en-US" dirty="0"/>
          </a:p>
          <a:p>
            <a:endParaRPr lang="en-US" dirty="0" smtClean="0"/>
          </a:p>
          <a:p>
            <a:endParaRPr lang="en-US" dirty="0"/>
          </a:p>
          <a:p>
            <a:endParaRPr lang="en-US" dirty="0" smtClean="0"/>
          </a:p>
          <a:p>
            <a:endParaRPr lang="en-US" dirty="0"/>
          </a:p>
        </p:txBody>
      </p:sp>
      <p:pic>
        <p:nvPicPr>
          <p:cNvPr id="11" name="Picture 10"/>
          <p:cNvPicPr>
            <a:picLocks noChangeAspect="1"/>
          </p:cNvPicPr>
          <p:nvPr/>
        </p:nvPicPr>
        <p:blipFill>
          <a:blip r:embed="rId4"/>
          <a:stretch>
            <a:fillRect/>
          </a:stretch>
        </p:blipFill>
        <p:spPr>
          <a:xfrm>
            <a:off x="7924800" y="6167967"/>
            <a:ext cx="986752" cy="690033"/>
          </a:xfrm>
          <a:prstGeom prst="rect">
            <a:avLst/>
          </a:prstGeom>
        </p:spPr>
      </p:pic>
    </p:spTree>
    <p:custDataLst>
      <p:tags r:id="rId1"/>
    </p:custDataLst>
    <p:extLst>
      <p:ext uri="{BB962C8B-B14F-4D97-AF65-F5344CB8AC3E}">
        <p14:creationId xmlns:p14="http://schemas.microsoft.com/office/powerpoint/2010/main" val="2323120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43600" y="304800"/>
            <a:ext cx="2895600" cy="2031325"/>
          </a:xfrm>
          <a:prstGeom prst="rect">
            <a:avLst/>
          </a:prstGeom>
          <a:noFill/>
          <a:ln>
            <a:solidFill>
              <a:schemeClr val="tx1"/>
            </a:solidFill>
          </a:ln>
        </p:spPr>
        <p:txBody>
          <a:bodyPr wrap="square" rtlCol="0">
            <a:spAutoFit/>
          </a:bodyPr>
          <a:lstStyle/>
          <a:p>
            <a:r>
              <a:rPr lang="en-US" dirty="0" err="1" smtClean="0"/>
              <a:t>Foto</a:t>
            </a:r>
            <a:r>
              <a:rPr lang="en-US" dirty="0" smtClean="0"/>
              <a:t> </a:t>
            </a:r>
            <a:r>
              <a:rPr lang="en-US" dirty="0" err="1" smtClean="0"/>
              <a:t>una</a:t>
            </a:r>
            <a:r>
              <a:rPr lang="en-US" dirty="0" smtClean="0"/>
              <a:t> </a:t>
            </a:r>
            <a:r>
              <a:rPr lang="en-US" dirty="0" err="1" smtClean="0"/>
              <a:t>raza</a:t>
            </a:r>
            <a:r>
              <a:rPr lang="en-US" dirty="0" smtClean="0"/>
              <a:t> de </a:t>
            </a:r>
            <a:r>
              <a:rPr lang="en-US" dirty="0" err="1" smtClean="0"/>
              <a:t>vaca</a:t>
            </a:r>
            <a:r>
              <a:rPr lang="en-US" dirty="0" smtClean="0"/>
              <a:t>.</a:t>
            </a:r>
          </a:p>
          <a:p>
            <a:endParaRPr lang="en-US" dirty="0"/>
          </a:p>
          <a:p>
            <a:endParaRPr lang="en-US" dirty="0" smtClean="0"/>
          </a:p>
          <a:p>
            <a:r>
              <a:rPr lang="en-US" dirty="0" err="1" smtClean="0"/>
              <a:t>Pon</a:t>
            </a:r>
            <a:r>
              <a:rPr lang="en-US" dirty="0" smtClean="0"/>
              <a:t> el </a:t>
            </a:r>
            <a:r>
              <a:rPr lang="en-US" dirty="0" err="1" smtClean="0"/>
              <a:t>Nombre</a:t>
            </a:r>
            <a:endParaRPr lang="en-US" dirty="0" smtClean="0"/>
          </a:p>
          <a:p>
            <a:endParaRPr lang="en-US" dirty="0"/>
          </a:p>
          <a:p>
            <a:endParaRPr lang="en-US" dirty="0" smtClean="0"/>
          </a:p>
          <a:p>
            <a:endParaRPr lang="en-US" dirty="0"/>
          </a:p>
        </p:txBody>
      </p:sp>
      <p:sp>
        <p:nvSpPr>
          <p:cNvPr id="29" name="TextBox 28"/>
          <p:cNvSpPr txBox="1"/>
          <p:nvPr/>
        </p:nvSpPr>
        <p:spPr>
          <a:xfrm>
            <a:off x="6019800" y="3074075"/>
            <a:ext cx="2895600" cy="2031325"/>
          </a:xfrm>
          <a:prstGeom prst="rect">
            <a:avLst/>
          </a:prstGeom>
          <a:noFill/>
          <a:ln>
            <a:solidFill>
              <a:schemeClr val="tx1"/>
            </a:solidFill>
          </a:ln>
        </p:spPr>
        <p:txBody>
          <a:bodyPr wrap="square" rtlCol="0">
            <a:spAutoFit/>
          </a:bodyPr>
          <a:lstStyle/>
          <a:p>
            <a:r>
              <a:rPr lang="en-US" dirty="0" err="1" smtClean="0"/>
              <a:t>Foto</a:t>
            </a:r>
            <a:r>
              <a:rPr lang="en-US" dirty="0" smtClean="0"/>
              <a:t> </a:t>
            </a:r>
            <a:r>
              <a:rPr lang="en-US" dirty="0" err="1" smtClean="0"/>
              <a:t>una</a:t>
            </a:r>
            <a:r>
              <a:rPr lang="en-US" dirty="0" smtClean="0"/>
              <a:t> </a:t>
            </a:r>
            <a:r>
              <a:rPr lang="en-US" dirty="0" err="1" smtClean="0"/>
              <a:t>raza</a:t>
            </a:r>
            <a:r>
              <a:rPr lang="en-US" dirty="0" smtClean="0"/>
              <a:t> de </a:t>
            </a:r>
            <a:r>
              <a:rPr lang="en-US" dirty="0" err="1" smtClean="0"/>
              <a:t>vaca</a:t>
            </a:r>
            <a:r>
              <a:rPr lang="en-US" dirty="0" smtClean="0"/>
              <a:t>.</a:t>
            </a:r>
          </a:p>
          <a:p>
            <a:endParaRPr lang="en-US" dirty="0"/>
          </a:p>
          <a:p>
            <a:endParaRPr lang="en-US" dirty="0" smtClean="0"/>
          </a:p>
          <a:p>
            <a:r>
              <a:rPr lang="en-US" dirty="0" err="1" smtClean="0"/>
              <a:t>Pon</a:t>
            </a:r>
            <a:r>
              <a:rPr lang="en-US" dirty="0" smtClean="0"/>
              <a:t> el </a:t>
            </a:r>
            <a:r>
              <a:rPr lang="en-US" dirty="0" err="1" smtClean="0"/>
              <a:t>Nombre</a:t>
            </a:r>
            <a:endParaRPr lang="en-US" dirty="0" smtClean="0"/>
          </a:p>
          <a:p>
            <a:endParaRPr lang="en-US" dirty="0"/>
          </a:p>
          <a:p>
            <a:endParaRPr lang="en-US" dirty="0" smtClean="0"/>
          </a:p>
          <a:p>
            <a:endParaRPr lang="en-US" dirty="0"/>
          </a:p>
        </p:txBody>
      </p:sp>
      <p:sp>
        <p:nvSpPr>
          <p:cNvPr id="4" name="TextBox 3"/>
          <p:cNvSpPr txBox="1"/>
          <p:nvPr/>
        </p:nvSpPr>
        <p:spPr>
          <a:xfrm>
            <a:off x="381000" y="151559"/>
            <a:ext cx="4800600" cy="6740308"/>
          </a:xfrm>
          <a:prstGeom prst="rect">
            <a:avLst/>
          </a:prstGeom>
          <a:noFill/>
        </p:spPr>
        <p:txBody>
          <a:bodyPr wrap="square" rtlCol="0">
            <a:spAutoFit/>
          </a:bodyPr>
          <a:lstStyle/>
          <a:p>
            <a:r>
              <a:rPr lang="en-US" dirty="0" err="1" smtClean="0">
                <a:solidFill>
                  <a:srgbClr val="000000"/>
                </a:solidFill>
              </a:rPr>
              <a:t>Escribe</a:t>
            </a:r>
            <a:r>
              <a:rPr lang="en-US" dirty="0" smtClean="0">
                <a:solidFill>
                  <a:srgbClr val="000000"/>
                </a:solidFill>
              </a:rPr>
              <a:t> </a:t>
            </a:r>
            <a:r>
              <a:rPr lang="en-US" dirty="0" err="1" smtClean="0">
                <a:solidFill>
                  <a:srgbClr val="000000"/>
                </a:solidFill>
              </a:rPr>
              <a:t>tres</a:t>
            </a:r>
            <a:r>
              <a:rPr lang="en-US" dirty="0" smtClean="0">
                <a:solidFill>
                  <a:srgbClr val="000000"/>
                </a:solidFill>
              </a:rPr>
              <a:t> </a:t>
            </a:r>
            <a:r>
              <a:rPr lang="en-US" dirty="0" err="1" smtClean="0">
                <a:solidFill>
                  <a:srgbClr val="000000"/>
                </a:solidFill>
              </a:rPr>
              <a:t>tipos</a:t>
            </a:r>
            <a:r>
              <a:rPr lang="en-US" dirty="0" smtClean="0">
                <a:solidFill>
                  <a:srgbClr val="000000"/>
                </a:solidFill>
              </a:rPr>
              <a:t> de </a:t>
            </a:r>
            <a:r>
              <a:rPr lang="en-US" dirty="0" err="1" smtClean="0">
                <a:solidFill>
                  <a:srgbClr val="000000"/>
                </a:solidFill>
              </a:rPr>
              <a:t>raza</a:t>
            </a:r>
            <a:r>
              <a:rPr lang="en-US" dirty="0" smtClean="0">
                <a:solidFill>
                  <a:srgbClr val="000000"/>
                </a:solidFill>
              </a:rPr>
              <a:t> de </a:t>
            </a:r>
            <a:r>
              <a:rPr lang="en-US" dirty="0" err="1" smtClean="0">
                <a:solidFill>
                  <a:srgbClr val="000000"/>
                </a:solidFill>
              </a:rPr>
              <a:t>vacas</a:t>
            </a:r>
            <a:r>
              <a:rPr lang="en-US" dirty="0" smtClean="0">
                <a:solidFill>
                  <a:srgbClr val="000000"/>
                </a:solidFill>
              </a:rPr>
              <a:t> </a:t>
            </a:r>
            <a:r>
              <a:rPr lang="en-US" dirty="0" err="1" smtClean="0">
                <a:solidFill>
                  <a:srgbClr val="000000"/>
                </a:solidFill>
              </a:rPr>
              <a:t>que</a:t>
            </a:r>
            <a:r>
              <a:rPr lang="en-US" dirty="0" smtClean="0">
                <a:solidFill>
                  <a:srgbClr val="000000"/>
                </a:solidFill>
              </a:rPr>
              <a:t> </a:t>
            </a:r>
            <a:r>
              <a:rPr lang="en-US" dirty="0" err="1" smtClean="0">
                <a:solidFill>
                  <a:srgbClr val="000000"/>
                </a:solidFill>
              </a:rPr>
              <a:t>conociste</a:t>
            </a:r>
            <a:r>
              <a:rPr lang="en-US" dirty="0" smtClean="0">
                <a:solidFill>
                  <a:srgbClr val="000000"/>
                </a:solidFill>
              </a:rPr>
              <a:t> en </a:t>
            </a:r>
            <a:r>
              <a:rPr lang="en-US" dirty="0" err="1" smtClean="0">
                <a:solidFill>
                  <a:srgbClr val="000000"/>
                </a:solidFill>
              </a:rPr>
              <a:t>Nono</a:t>
            </a:r>
            <a:endParaRPr lang="en-US" dirty="0" smtClean="0">
              <a:solidFill>
                <a:srgbClr val="000000"/>
              </a:solidFill>
            </a:endParaRPr>
          </a:p>
          <a:p>
            <a:r>
              <a:rPr lang="en-US" dirty="0" smtClean="0">
                <a:solidFill>
                  <a:srgbClr val="000000"/>
                </a:solidFill>
              </a:rPr>
              <a:t>1. </a:t>
            </a:r>
          </a:p>
          <a:p>
            <a:r>
              <a:rPr lang="en-US" dirty="0" smtClean="0">
                <a:solidFill>
                  <a:schemeClr val="bg1"/>
                </a:solidFill>
              </a:rPr>
              <a:t>2. </a:t>
            </a:r>
          </a:p>
          <a:p>
            <a:r>
              <a:rPr lang="en-US" dirty="0" smtClean="0">
                <a:solidFill>
                  <a:schemeClr val="bg1"/>
                </a:solidFill>
              </a:rPr>
              <a:t>3. </a:t>
            </a:r>
          </a:p>
          <a:p>
            <a:endParaRPr lang="en-US" dirty="0">
              <a:solidFill>
                <a:schemeClr val="bg1"/>
              </a:solidFill>
            </a:endParaRPr>
          </a:p>
          <a:p>
            <a:endParaRPr lang="en-US" dirty="0" smtClean="0">
              <a:solidFill>
                <a:schemeClr val="bg1"/>
              </a:solidFill>
            </a:endParaRPr>
          </a:p>
          <a:p>
            <a:r>
              <a:rPr lang="en-US" dirty="0" err="1" smtClean="0">
                <a:solidFill>
                  <a:srgbClr val="000000"/>
                </a:solidFill>
              </a:rPr>
              <a:t>Recuerdas</a:t>
            </a:r>
            <a:r>
              <a:rPr lang="en-US" dirty="0" smtClean="0">
                <a:solidFill>
                  <a:srgbClr val="000000"/>
                </a:solidFill>
              </a:rPr>
              <a:t> el </a:t>
            </a:r>
            <a:r>
              <a:rPr lang="en-US" dirty="0" err="1" smtClean="0">
                <a:solidFill>
                  <a:srgbClr val="000000"/>
                </a:solidFill>
              </a:rPr>
              <a:t>nombre</a:t>
            </a:r>
            <a:r>
              <a:rPr lang="en-US" dirty="0" smtClean="0">
                <a:solidFill>
                  <a:srgbClr val="000000"/>
                </a:solidFill>
              </a:rPr>
              <a:t> de los </a:t>
            </a:r>
            <a:r>
              <a:rPr lang="en-US" dirty="0" err="1" smtClean="0">
                <a:solidFill>
                  <a:srgbClr val="000000"/>
                </a:solidFill>
              </a:rPr>
              <a:t>tres</a:t>
            </a:r>
            <a:r>
              <a:rPr lang="en-US" dirty="0" smtClean="0">
                <a:solidFill>
                  <a:srgbClr val="000000"/>
                </a:solidFill>
              </a:rPr>
              <a:t> </a:t>
            </a:r>
            <a:r>
              <a:rPr lang="en-US" dirty="0" err="1" smtClean="0">
                <a:solidFill>
                  <a:srgbClr val="000000"/>
                </a:solidFill>
              </a:rPr>
              <a:t>estómagos</a:t>
            </a:r>
            <a:r>
              <a:rPr lang="en-US" dirty="0" smtClean="0">
                <a:solidFill>
                  <a:srgbClr val="000000"/>
                </a:solidFill>
              </a:rPr>
              <a:t> de la </a:t>
            </a:r>
            <a:r>
              <a:rPr lang="en-US" dirty="0" err="1" smtClean="0">
                <a:solidFill>
                  <a:srgbClr val="000000"/>
                </a:solidFill>
              </a:rPr>
              <a:t>vaca</a:t>
            </a:r>
            <a:endParaRPr lang="en-US" dirty="0" smtClean="0">
              <a:solidFill>
                <a:srgbClr val="000000"/>
              </a:solidFill>
            </a:endParaRPr>
          </a:p>
          <a:p>
            <a:endParaRPr lang="en-US" dirty="0">
              <a:solidFill>
                <a:srgbClr val="000000"/>
              </a:solidFill>
            </a:endParaRPr>
          </a:p>
          <a:p>
            <a:r>
              <a:rPr lang="en-US" dirty="0" smtClean="0">
                <a:solidFill>
                  <a:srgbClr val="000000"/>
                </a:solidFill>
              </a:rPr>
              <a:t>1.</a:t>
            </a:r>
          </a:p>
          <a:p>
            <a:endParaRPr lang="en-US" dirty="0">
              <a:solidFill>
                <a:srgbClr val="000000"/>
              </a:solidFill>
            </a:endParaRPr>
          </a:p>
          <a:p>
            <a:r>
              <a:rPr lang="en-US" dirty="0" smtClean="0">
                <a:solidFill>
                  <a:srgbClr val="000000"/>
                </a:solidFill>
              </a:rPr>
              <a:t>2.</a:t>
            </a:r>
          </a:p>
          <a:p>
            <a:endParaRPr lang="en-US" dirty="0">
              <a:solidFill>
                <a:srgbClr val="000000"/>
              </a:solidFill>
            </a:endParaRPr>
          </a:p>
          <a:p>
            <a:r>
              <a:rPr lang="en-US" dirty="0" smtClean="0">
                <a:solidFill>
                  <a:srgbClr val="000000"/>
                </a:solidFill>
              </a:rPr>
              <a:t>3.</a:t>
            </a:r>
          </a:p>
          <a:p>
            <a:endParaRPr lang="en-US" dirty="0">
              <a:solidFill>
                <a:srgbClr val="000000"/>
              </a:solidFill>
            </a:endParaRPr>
          </a:p>
          <a:p>
            <a:r>
              <a:rPr lang="en-US" dirty="0">
                <a:solidFill>
                  <a:srgbClr val="000000"/>
                </a:solidFill>
              </a:rPr>
              <a:t>¿</a:t>
            </a:r>
            <a:r>
              <a:rPr lang="en-US" dirty="0" smtClean="0">
                <a:solidFill>
                  <a:srgbClr val="000000"/>
                </a:solidFill>
              </a:rPr>
              <a:t>Las </a:t>
            </a:r>
            <a:r>
              <a:rPr lang="en-US" dirty="0" err="1" smtClean="0">
                <a:solidFill>
                  <a:srgbClr val="000000"/>
                </a:solidFill>
              </a:rPr>
              <a:t>vacas</a:t>
            </a:r>
            <a:r>
              <a:rPr lang="en-US" dirty="0" smtClean="0">
                <a:solidFill>
                  <a:srgbClr val="000000"/>
                </a:solidFill>
              </a:rPr>
              <a:t> </a:t>
            </a:r>
            <a:r>
              <a:rPr lang="en-US" dirty="0" err="1" smtClean="0">
                <a:solidFill>
                  <a:srgbClr val="000000"/>
                </a:solidFill>
              </a:rPr>
              <a:t>tienen</a:t>
            </a:r>
            <a:r>
              <a:rPr lang="en-US" dirty="0" smtClean="0">
                <a:solidFill>
                  <a:srgbClr val="000000"/>
                </a:solidFill>
              </a:rPr>
              <a:t> </a:t>
            </a:r>
            <a:r>
              <a:rPr lang="en-US" dirty="0" err="1" smtClean="0">
                <a:solidFill>
                  <a:srgbClr val="000000"/>
                </a:solidFill>
              </a:rPr>
              <a:t>dientes</a:t>
            </a:r>
            <a:r>
              <a:rPr lang="en-US" dirty="0" smtClean="0">
                <a:solidFill>
                  <a:srgbClr val="000000"/>
                </a:solidFill>
              </a:rPr>
              <a:t>?__________________</a:t>
            </a:r>
          </a:p>
          <a:p>
            <a:endParaRPr lang="en-US" dirty="0" smtClean="0">
              <a:solidFill>
                <a:srgbClr val="000000"/>
              </a:solidFill>
            </a:endParaRPr>
          </a:p>
          <a:p>
            <a:r>
              <a:rPr lang="en-US" dirty="0" smtClean="0">
                <a:solidFill>
                  <a:srgbClr val="000000"/>
                </a:solidFill>
              </a:rPr>
              <a:t>En </a:t>
            </a:r>
            <a:r>
              <a:rPr lang="en-US" dirty="0" err="1" smtClean="0">
                <a:solidFill>
                  <a:srgbClr val="000000"/>
                </a:solidFill>
              </a:rPr>
              <a:t>sus</a:t>
            </a:r>
            <a:r>
              <a:rPr lang="en-US" dirty="0" smtClean="0">
                <a:solidFill>
                  <a:srgbClr val="000000"/>
                </a:solidFill>
              </a:rPr>
              <a:t> </a:t>
            </a:r>
            <a:r>
              <a:rPr lang="en-US" dirty="0" err="1" smtClean="0">
                <a:solidFill>
                  <a:srgbClr val="000000"/>
                </a:solidFill>
              </a:rPr>
              <a:t>orejas</a:t>
            </a:r>
            <a:r>
              <a:rPr lang="en-US" dirty="0" smtClean="0">
                <a:solidFill>
                  <a:srgbClr val="000000"/>
                </a:solidFill>
              </a:rPr>
              <a:t> </a:t>
            </a:r>
            <a:r>
              <a:rPr lang="en-US" dirty="0" err="1" smtClean="0">
                <a:solidFill>
                  <a:srgbClr val="000000"/>
                </a:solidFill>
              </a:rPr>
              <a:t>llevan</a:t>
            </a:r>
            <a:r>
              <a:rPr lang="en-US" dirty="0" smtClean="0">
                <a:solidFill>
                  <a:srgbClr val="000000"/>
                </a:solidFill>
              </a:rPr>
              <a:t> </a:t>
            </a:r>
            <a:r>
              <a:rPr lang="en-US" dirty="0" err="1" smtClean="0">
                <a:solidFill>
                  <a:srgbClr val="000000"/>
                </a:solidFill>
              </a:rPr>
              <a:t>unos</a:t>
            </a:r>
            <a:r>
              <a:rPr lang="en-US" dirty="0" smtClean="0">
                <a:solidFill>
                  <a:srgbClr val="000000"/>
                </a:solidFill>
              </a:rPr>
              <a:t> </a:t>
            </a:r>
            <a:r>
              <a:rPr lang="en-US" dirty="0" err="1" smtClean="0">
                <a:solidFill>
                  <a:srgbClr val="000000"/>
                </a:solidFill>
              </a:rPr>
              <a:t>aretes</a:t>
            </a:r>
            <a:r>
              <a:rPr lang="en-US" dirty="0" smtClean="0">
                <a:solidFill>
                  <a:srgbClr val="000000"/>
                </a:solidFill>
              </a:rPr>
              <a:t> ¿</a:t>
            </a:r>
            <a:r>
              <a:rPr lang="en-US" dirty="0" err="1" smtClean="0">
                <a:solidFill>
                  <a:srgbClr val="000000"/>
                </a:solidFill>
              </a:rPr>
              <a:t>que</a:t>
            </a:r>
            <a:r>
              <a:rPr lang="en-US" dirty="0" smtClean="0">
                <a:solidFill>
                  <a:srgbClr val="000000"/>
                </a:solidFill>
              </a:rPr>
              <a:t> </a:t>
            </a:r>
            <a:r>
              <a:rPr lang="en-US" dirty="0" err="1" smtClean="0">
                <a:solidFill>
                  <a:srgbClr val="000000"/>
                </a:solidFill>
              </a:rPr>
              <a:t>información</a:t>
            </a:r>
            <a:r>
              <a:rPr lang="en-US" dirty="0" smtClean="0">
                <a:solidFill>
                  <a:srgbClr val="000000"/>
                </a:solidFill>
              </a:rPr>
              <a:t> </a:t>
            </a:r>
            <a:r>
              <a:rPr lang="en-US" dirty="0" err="1" smtClean="0">
                <a:solidFill>
                  <a:srgbClr val="000000"/>
                </a:solidFill>
              </a:rPr>
              <a:t>tienen</a:t>
            </a:r>
            <a:r>
              <a:rPr lang="en-US" dirty="0" smtClean="0">
                <a:solidFill>
                  <a:srgbClr val="000000"/>
                </a:solidFill>
              </a:rPr>
              <a:t> </a:t>
            </a:r>
            <a:r>
              <a:rPr lang="en-US" dirty="0" err="1" smtClean="0">
                <a:solidFill>
                  <a:srgbClr val="000000"/>
                </a:solidFill>
              </a:rPr>
              <a:t>aquí</a:t>
            </a:r>
            <a:r>
              <a:rPr lang="en-US" dirty="0" smtClean="0">
                <a:solidFill>
                  <a:srgbClr val="000000"/>
                </a:solidFill>
              </a:rPr>
              <a:t>?</a:t>
            </a:r>
          </a:p>
          <a:p>
            <a:endParaRPr lang="en-US" dirty="0">
              <a:solidFill>
                <a:srgbClr val="000000"/>
              </a:solidFill>
            </a:endParaRPr>
          </a:p>
          <a:p>
            <a:r>
              <a:rPr lang="en-US" dirty="0" err="1" smtClean="0">
                <a:solidFill>
                  <a:srgbClr val="000000"/>
                </a:solidFill>
              </a:rPr>
              <a:t>Derecha</a:t>
            </a:r>
            <a:r>
              <a:rPr lang="en-US" dirty="0" smtClean="0">
                <a:solidFill>
                  <a:srgbClr val="000000"/>
                </a:solidFill>
              </a:rPr>
              <a:t>__________________</a:t>
            </a:r>
          </a:p>
          <a:p>
            <a:endParaRPr lang="en-US" dirty="0">
              <a:solidFill>
                <a:srgbClr val="000000"/>
              </a:solidFill>
            </a:endParaRPr>
          </a:p>
          <a:p>
            <a:r>
              <a:rPr lang="en-US" dirty="0" err="1" smtClean="0">
                <a:solidFill>
                  <a:srgbClr val="000000"/>
                </a:solidFill>
              </a:rPr>
              <a:t>Izquierda</a:t>
            </a:r>
            <a:r>
              <a:rPr lang="en-US" dirty="0" smtClean="0">
                <a:solidFill>
                  <a:srgbClr val="000000"/>
                </a:solidFill>
              </a:rPr>
              <a:t>____________________</a:t>
            </a:r>
            <a:endParaRPr lang="en-US" dirty="0">
              <a:solidFill>
                <a:srgbClr val="000000"/>
              </a:solidFill>
            </a:endParaRPr>
          </a:p>
        </p:txBody>
      </p:sp>
      <p:pic>
        <p:nvPicPr>
          <p:cNvPr id="30" name="Picture 29"/>
          <p:cNvPicPr>
            <a:picLocks noChangeAspect="1"/>
          </p:cNvPicPr>
          <p:nvPr/>
        </p:nvPicPr>
        <p:blipFill>
          <a:blip r:embed="rId3"/>
          <a:stretch>
            <a:fillRect/>
          </a:stretch>
        </p:blipFill>
        <p:spPr>
          <a:xfrm>
            <a:off x="8157248" y="5329767"/>
            <a:ext cx="986752" cy="690033"/>
          </a:xfrm>
          <a:prstGeom prst="rect">
            <a:avLst/>
          </a:prstGeom>
        </p:spPr>
      </p:pic>
    </p:spTree>
    <p:extLst>
      <p:ext uri="{BB962C8B-B14F-4D97-AF65-F5344CB8AC3E}">
        <p14:creationId xmlns:p14="http://schemas.microsoft.com/office/powerpoint/2010/main" val="571106019"/>
      </p:ext>
    </p:extLst>
  </p:cSld>
  <p:clrMapOvr>
    <a:masterClrMapping/>
  </p:clrMapOvr>
  <mc:AlternateContent xmlns:mc="http://schemas.openxmlformats.org/markup-compatibility/2006" xmlns:p14="http://schemas.microsoft.com/office/powerpoint/2010/main">
    <mc:Choice Requires="p14">
      <p:transition spd="slow" p14:dur="1500">
        <p:dissolve/>
      </p:transition>
    </mc:Choice>
    <mc:Fallback xmlns="">
      <p:transition spd="slow">
        <p:dissolv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457200" y="1776824"/>
            <a:ext cx="4561776" cy="1905000"/>
          </a:xfrm>
          <a:prstGeom prst="rect">
            <a:avLst/>
          </a:prstGeom>
          <a:noFill/>
        </p:spPr>
        <p:txBody>
          <a:bodyPr wrap="square" lIns="91440" rtlCol="0">
            <a:normAutofit/>
          </a:bodyPr>
          <a:lstStyle/>
          <a:p>
            <a:pPr>
              <a:buClr>
                <a:prstClr val="black">
                  <a:lumMod val="50000"/>
                  <a:lumOff val="50000"/>
                </a:prstClr>
              </a:buClr>
              <a:buSzPct val="94000"/>
            </a:pPr>
            <a:r>
              <a:rPr lang="en-US" sz="2400" dirty="0" err="1" smtClean="0">
                <a:solidFill>
                  <a:prstClr val="black">
                    <a:lumMod val="75000"/>
                    <a:lumOff val="25000"/>
                  </a:prstClr>
                </a:solidFill>
              </a:rPr>
              <a:t>Realiza</a:t>
            </a:r>
            <a:r>
              <a:rPr lang="en-US" sz="2400" dirty="0" smtClean="0">
                <a:solidFill>
                  <a:prstClr val="black">
                    <a:lumMod val="75000"/>
                    <a:lumOff val="25000"/>
                  </a:prstClr>
                </a:solidFill>
              </a:rPr>
              <a:t> un </a:t>
            </a:r>
            <a:r>
              <a:rPr lang="en-US" sz="2400" dirty="0" err="1" smtClean="0">
                <a:solidFill>
                  <a:prstClr val="black">
                    <a:lumMod val="75000"/>
                    <a:lumOff val="25000"/>
                  </a:prstClr>
                </a:solidFill>
              </a:rPr>
              <a:t>breve</a:t>
            </a:r>
            <a:r>
              <a:rPr lang="en-US" sz="2400" dirty="0" smtClean="0">
                <a:solidFill>
                  <a:prstClr val="black">
                    <a:lumMod val="75000"/>
                    <a:lumOff val="25000"/>
                  </a:prstClr>
                </a:solidFill>
              </a:rPr>
              <a:t> </a:t>
            </a:r>
            <a:r>
              <a:rPr lang="en-US" sz="2400" dirty="0" err="1" smtClean="0">
                <a:solidFill>
                  <a:prstClr val="black">
                    <a:lumMod val="75000"/>
                    <a:lumOff val="25000"/>
                  </a:prstClr>
                </a:solidFill>
              </a:rPr>
              <a:t>cuento</a:t>
            </a:r>
            <a:r>
              <a:rPr lang="en-US" sz="2400" dirty="0" smtClean="0">
                <a:solidFill>
                  <a:prstClr val="black">
                    <a:lumMod val="75000"/>
                    <a:lumOff val="25000"/>
                  </a:prstClr>
                </a:solidFill>
              </a:rPr>
              <a:t> de un </a:t>
            </a:r>
            <a:r>
              <a:rPr lang="en-US" sz="2400" dirty="0" err="1" smtClean="0">
                <a:solidFill>
                  <a:prstClr val="black">
                    <a:lumMod val="75000"/>
                    <a:lumOff val="25000"/>
                  </a:prstClr>
                </a:solidFill>
              </a:rPr>
              <a:t>día</a:t>
            </a:r>
            <a:r>
              <a:rPr lang="en-US" sz="2400" dirty="0" smtClean="0">
                <a:solidFill>
                  <a:prstClr val="black">
                    <a:lumMod val="75000"/>
                    <a:lumOff val="25000"/>
                  </a:prstClr>
                </a:solidFill>
              </a:rPr>
              <a:t> en la </a:t>
            </a:r>
            <a:r>
              <a:rPr lang="en-US" sz="2400" dirty="0" err="1" smtClean="0">
                <a:solidFill>
                  <a:prstClr val="black">
                    <a:lumMod val="75000"/>
                    <a:lumOff val="25000"/>
                  </a:prstClr>
                </a:solidFill>
              </a:rPr>
              <a:t>vida</a:t>
            </a:r>
            <a:r>
              <a:rPr lang="en-US" sz="2400" dirty="0" smtClean="0">
                <a:solidFill>
                  <a:prstClr val="black">
                    <a:lumMod val="75000"/>
                    <a:lumOff val="25000"/>
                  </a:prstClr>
                </a:solidFill>
              </a:rPr>
              <a:t> de </a:t>
            </a:r>
            <a:r>
              <a:rPr lang="en-US" sz="2400" dirty="0" err="1" smtClean="0">
                <a:solidFill>
                  <a:prstClr val="black">
                    <a:lumMod val="75000"/>
                    <a:lumOff val="25000"/>
                  </a:prstClr>
                </a:solidFill>
              </a:rPr>
              <a:t>esta</a:t>
            </a:r>
            <a:r>
              <a:rPr lang="en-US" sz="2400" dirty="0" smtClean="0">
                <a:solidFill>
                  <a:prstClr val="black">
                    <a:lumMod val="75000"/>
                    <a:lumOff val="25000"/>
                  </a:prstClr>
                </a:solidFill>
              </a:rPr>
              <a:t> </a:t>
            </a:r>
            <a:r>
              <a:rPr lang="en-US" sz="2400" dirty="0" err="1" smtClean="0">
                <a:solidFill>
                  <a:prstClr val="black">
                    <a:lumMod val="75000"/>
                    <a:lumOff val="25000"/>
                  </a:prstClr>
                </a:solidFill>
              </a:rPr>
              <a:t>vaquita</a:t>
            </a:r>
            <a:r>
              <a:rPr lang="en-US" sz="2400" dirty="0" smtClean="0">
                <a:solidFill>
                  <a:prstClr val="black">
                    <a:lumMod val="75000"/>
                    <a:lumOff val="25000"/>
                  </a:prstClr>
                </a:solidFill>
              </a:rPr>
              <a:t> </a:t>
            </a:r>
            <a:r>
              <a:rPr lang="en-US" sz="2400" dirty="0" err="1" smtClean="0">
                <a:solidFill>
                  <a:prstClr val="black">
                    <a:lumMod val="75000"/>
                    <a:lumOff val="25000"/>
                  </a:prstClr>
                </a:solidFill>
              </a:rPr>
              <a:t>que</a:t>
            </a:r>
            <a:r>
              <a:rPr lang="en-US" sz="2400" dirty="0" smtClean="0">
                <a:solidFill>
                  <a:prstClr val="black">
                    <a:lumMod val="75000"/>
                    <a:lumOff val="25000"/>
                  </a:prstClr>
                </a:solidFill>
              </a:rPr>
              <a:t> </a:t>
            </a:r>
            <a:r>
              <a:rPr lang="en-US" sz="2400" dirty="0" err="1" smtClean="0">
                <a:solidFill>
                  <a:prstClr val="black">
                    <a:lumMod val="75000"/>
                    <a:lumOff val="25000"/>
                  </a:prstClr>
                </a:solidFill>
              </a:rPr>
              <a:t>escogiste</a:t>
            </a:r>
            <a:r>
              <a:rPr lang="en-US" sz="2400" dirty="0" smtClean="0">
                <a:solidFill>
                  <a:prstClr val="black">
                    <a:lumMod val="75000"/>
                    <a:lumOff val="25000"/>
                  </a:prstClr>
                </a:solidFill>
              </a:rPr>
              <a:t>.   Y </a:t>
            </a:r>
            <a:r>
              <a:rPr lang="en-US" sz="2400" dirty="0" err="1" smtClean="0">
                <a:solidFill>
                  <a:prstClr val="black">
                    <a:lumMod val="75000"/>
                    <a:lumOff val="25000"/>
                  </a:prstClr>
                </a:solidFill>
              </a:rPr>
              <a:t>compartenos</a:t>
            </a:r>
            <a:r>
              <a:rPr lang="en-US" sz="2400" dirty="0" smtClean="0">
                <a:solidFill>
                  <a:prstClr val="black">
                    <a:lumMod val="75000"/>
                    <a:lumOff val="25000"/>
                  </a:prstClr>
                </a:solidFill>
              </a:rPr>
              <a:t> </a:t>
            </a:r>
            <a:r>
              <a:rPr lang="en-US" sz="2400" dirty="0" err="1" smtClean="0">
                <a:solidFill>
                  <a:prstClr val="black">
                    <a:lumMod val="75000"/>
                    <a:lumOff val="25000"/>
                  </a:prstClr>
                </a:solidFill>
              </a:rPr>
              <a:t>su</a:t>
            </a:r>
            <a:r>
              <a:rPr lang="en-US" sz="2400" dirty="0" smtClean="0">
                <a:solidFill>
                  <a:prstClr val="black">
                    <a:lumMod val="75000"/>
                    <a:lumOff val="25000"/>
                  </a:prstClr>
                </a:solidFill>
              </a:rPr>
              <a:t> </a:t>
            </a:r>
            <a:r>
              <a:rPr lang="en-US" sz="2400" dirty="0" err="1" smtClean="0">
                <a:solidFill>
                  <a:prstClr val="black">
                    <a:lumMod val="75000"/>
                    <a:lumOff val="25000"/>
                  </a:prstClr>
                </a:solidFill>
              </a:rPr>
              <a:t>foto</a:t>
            </a:r>
            <a:r>
              <a:rPr lang="en-US" sz="2400" dirty="0" smtClean="0">
                <a:solidFill>
                  <a:prstClr val="black">
                    <a:lumMod val="75000"/>
                    <a:lumOff val="25000"/>
                  </a:prstClr>
                </a:solidFill>
              </a:rPr>
              <a:t>.</a:t>
            </a:r>
          </a:p>
          <a:p>
            <a:pPr>
              <a:buClr>
                <a:prstClr val="black">
                  <a:lumMod val="50000"/>
                  <a:lumOff val="50000"/>
                </a:prstClr>
              </a:buClr>
              <a:buSzPct val="94000"/>
            </a:pPr>
            <a:endParaRPr lang="en-US" sz="2400" dirty="0">
              <a:solidFill>
                <a:prstClr val="black">
                  <a:lumMod val="75000"/>
                  <a:lumOff val="25000"/>
                </a:prstClr>
              </a:solidFill>
            </a:endParaRPr>
          </a:p>
          <a:p>
            <a:pPr>
              <a:buClr>
                <a:prstClr val="black">
                  <a:lumMod val="50000"/>
                  <a:lumOff val="50000"/>
                </a:prstClr>
              </a:buClr>
              <a:buSzPct val="94000"/>
            </a:pPr>
            <a:endParaRPr lang="en-US" sz="2400" dirty="0" smtClean="0">
              <a:solidFill>
                <a:prstClr val="black">
                  <a:lumMod val="75000"/>
                  <a:lumOff val="25000"/>
                </a:prstClr>
              </a:solidFill>
            </a:endParaRPr>
          </a:p>
        </p:txBody>
      </p:sp>
      <p:sp>
        <p:nvSpPr>
          <p:cNvPr id="18" name="Title 17"/>
          <p:cNvSpPr>
            <a:spLocks noGrp="1"/>
          </p:cNvSpPr>
          <p:nvPr>
            <p:ph type="title"/>
          </p:nvPr>
        </p:nvSpPr>
        <p:spPr/>
        <p:txBody>
          <a:bodyPr wrap="square" bIns="0">
            <a:normAutofit/>
          </a:bodyPr>
          <a:lstStyle/>
          <a:p>
            <a:pPr lvl="0">
              <a:spcBef>
                <a:spcPts val="0"/>
              </a:spcBef>
            </a:pPr>
            <a:r>
              <a:rPr lang="en-US" sz="2800" b="1" dirty="0" err="1" smtClean="0">
                <a:solidFill>
                  <a:prstClr val="black">
                    <a:lumMod val="85000"/>
                    <a:lumOff val="15000"/>
                  </a:prstClr>
                </a:solidFill>
                <a:ea typeface="+mn-ea"/>
                <a:cs typeface="+mn-cs"/>
              </a:rPr>
              <a:t>Toma</a:t>
            </a:r>
            <a:r>
              <a:rPr lang="en-US" sz="2800" b="1" dirty="0" smtClean="0">
                <a:solidFill>
                  <a:prstClr val="black">
                    <a:lumMod val="85000"/>
                    <a:lumOff val="15000"/>
                  </a:prstClr>
                </a:solidFill>
                <a:ea typeface="+mn-ea"/>
                <a:cs typeface="+mn-cs"/>
              </a:rPr>
              <a:t> el </a:t>
            </a:r>
            <a:r>
              <a:rPr lang="en-US" sz="2800" b="1" dirty="0" err="1" smtClean="0">
                <a:solidFill>
                  <a:prstClr val="black">
                    <a:lumMod val="85000"/>
                    <a:lumOff val="15000"/>
                  </a:prstClr>
                </a:solidFill>
                <a:ea typeface="+mn-ea"/>
                <a:cs typeface="+mn-cs"/>
              </a:rPr>
              <a:t>nombre</a:t>
            </a:r>
            <a:r>
              <a:rPr lang="en-US" sz="2800" b="1" dirty="0" smtClean="0">
                <a:solidFill>
                  <a:prstClr val="black">
                    <a:lumMod val="85000"/>
                    <a:lumOff val="15000"/>
                  </a:prstClr>
                </a:solidFill>
                <a:ea typeface="+mn-ea"/>
                <a:cs typeface="+mn-cs"/>
              </a:rPr>
              <a:t> de </a:t>
            </a:r>
            <a:r>
              <a:rPr lang="en-US" sz="2800" b="1" dirty="0" err="1" smtClean="0">
                <a:solidFill>
                  <a:prstClr val="black">
                    <a:lumMod val="85000"/>
                    <a:lumOff val="15000"/>
                  </a:prstClr>
                </a:solidFill>
                <a:ea typeface="+mn-ea"/>
                <a:cs typeface="+mn-cs"/>
              </a:rPr>
              <a:t>una</a:t>
            </a:r>
            <a:r>
              <a:rPr lang="en-US" sz="2800" b="1" dirty="0" smtClean="0">
                <a:solidFill>
                  <a:prstClr val="black">
                    <a:lumMod val="85000"/>
                    <a:lumOff val="15000"/>
                  </a:prstClr>
                </a:solidFill>
                <a:ea typeface="+mn-ea"/>
                <a:cs typeface="+mn-cs"/>
              </a:rPr>
              <a:t> </a:t>
            </a:r>
            <a:r>
              <a:rPr lang="en-US" sz="2800" b="1" dirty="0" err="1" smtClean="0">
                <a:solidFill>
                  <a:prstClr val="black">
                    <a:lumMod val="85000"/>
                    <a:lumOff val="15000"/>
                  </a:prstClr>
                </a:solidFill>
                <a:ea typeface="+mn-ea"/>
                <a:cs typeface="+mn-cs"/>
              </a:rPr>
              <a:t>vaca</a:t>
            </a:r>
            <a:r>
              <a:rPr lang="en-US" sz="2800" b="1" dirty="0" smtClean="0">
                <a:solidFill>
                  <a:prstClr val="black">
                    <a:lumMod val="85000"/>
                    <a:lumOff val="15000"/>
                  </a:prstClr>
                </a:solidFill>
                <a:ea typeface="+mn-ea"/>
                <a:cs typeface="+mn-cs"/>
              </a:rPr>
              <a:t> </a:t>
            </a:r>
            <a:r>
              <a:rPr lang="en-US" sz="2800" b="1" dirty="0" err="1" smtClean="0">
                <a:solidFill>
                  <a:prstClr val="black">
                    <a:lumMod val="85000"/>
                    <a:lumOff val="15000"/>
                  </a:prstClr>
                </a:solidFill>
                <a:ea typeface="+mn-ea"/>
                <a:cs typeface="+mn-cs"/>
              </a:rPr>
              <a:t>que</a:t>
            </a:r>
            <a:r>
              <a:rPr lang="en-US" sz="2800" b="1" dirty="0" smtClean="0">
                <a:solidFill>
                  <a:prstClr val="black">
                    <a:lumMod val="85000"/>
                    <a:lumOff val="15000"/>
                  </a:prstClr>
                </a:solidFill>
                <a:ea typeface="+mn-ea"/>
                <a:cs typeface="+mn-cs"/>
              </a:rPr>
              <a:t> </a:t>
            </a:r>
            <a:r>
              <a:rPr lang="en-US" sz="2800" b="1" dirty="0" err="1" smtClean="0">
                <a:solidFill>
                  <a:prstClr val="black">
                    <a:lumMod val="85000"/>
                    <a:lumOff val="15000"/>
                  </a:prstClr>
                </a:solidFill>
                <a:ea typeface="+mn-ea"/>
                <a:cs typeface="+mn-cs"/>
              </a:rPr>
              <a:t>conociste</a:t>
            </a:r>
            <a:r>
              <a:rPr lang="en-US" sz="2800" b="1" dirty="0" smtClean="0">
                <a:solidFill>
                  <a:prstClr val="black">
                    <a:lumMod val="85000"/>
                    <a:lumOff val="15000"/>
                  </a:prstClr>
                </a:solidFill>
                <a:ea typeface="+mn-ea"/>
                <a:cs typeface="+mn-cs"/>
              </a:rPr>
              <a:t> en la Hacienda la </a:t>
            </a:r>
            <a:r>
              <a:rPr lang="en-US" sz="2800" b="1" dirty="0" err="1" smtClean="0">
                <a:solidFill>
                  <a:prstClr val="black">
                    <a:lumMod val="85000"/>
                    <a:lumOff val="15000"/>
                  </a:prstClr>
                </a:solidFill>
                <a:ea typeface="+mn-ea"/>
                <a:cs typeface="+mn-cs"/>
              </a:rPr>
              <a:t>Querencia</a:t>
            </a:r>
            <a:endParaRPr lang="en-US" dirty="0"/>
          </a:p>
        </p:txBody>
      </p:sp>
      <p:sp>
        <p:nvSpPr>
          <p:cNvPr id="2" name="TextBox 1"/>
          <p:cNvSpPr txBox="1"/>
          <p:nvPr/>
        </p:nvSpPr>
        <p:spPr>
          <a:xfrm>
            <a:off x="5791200" y="1295400"/>
            <a:ext cx="2667000" cy="2585323"/>
          </a:xfrm>
          <a:prstGeom prst="rect">
            <a:avLst/>
          </a:prstGeom>
          <a:ln/>
        </p:spPr>
        <p:style>
          <a:lnRef idx="3">
            <a:schemeClr val="lt1"/>
          </a:lnRef>
          <a:fillRef idx="1">
            <a:schemeClr val="accent1"/>
          </a:fillRef>
          <a:effectRef idx="1">
            <a:schemeClr val="accent1"/>
          </a:effectRef>
          <a:fontRef idx="minor">
            <a:schemeClr val="lt1"/>
          </a:fontRef>
        </p:style>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r>
              <a:rPr lang="en-US" dirty="0" smtClean="0"/>
              <a:t>FOTO</a:t>
            </a:r>
          </a:p>
          <a:p>
            <a:endParaRPr lang="en-US" dirty="0"/>
          </a:p>
          <a:p>
            <a:endParaRPr lang="en-US" dirty="0" smtClean="0"/>
          </a:p>
        </p:txBody>
      </p:sp>
    </p:spTree>
    <p:custDataLst>
      <p:tags r:id="rId1"/>
    </p:custDataLst>
    <p:extLst>
      <p:ext uri="{BB962C8B-B14F-4D97-AF65-F5344CB8AC3E}">
        <p14:creationId xmlns:p14="http://schemas.microsoft.com/office/powerpoint/2010/main" val="636874286"/>
      </p:ext>
    </p:extLst>
  </p:cSld>
  <p:clrMapOvr>
    <a:masterClrMapping/>
  </p:clrMapOvr>
  <mc:AlternateContent xmlns:mc="http://schemas.openxmlformats.org/markup-compatibility/2006" xmlns:p14="http://schemas.microsoft.com/office/powerpoint/2010/main">
    <mc:Choice Requires="p14">
      <p:transition spd="slow" p14:dur="2000">
        <p:strips dir="ld"/>
      </p:transition>
    </mc:Choice>
    <mc:Fallback xmlns="">
      <p:transition spd="slow">
        <p:strips dir="ld"/>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457200" y="1776824"/>
            <a:ext cx="4561776" cy="1905000"/>
          </a:xfrm>
          <a:prstGeom prst="rect">
            <a:avLst/>
          </a:prstGeom>
          <a:noFill/>
        </p:spPr>
        <p:txBody>
          <a:bodyPr wrap="square" lIns="91440" rtlCol="0">
            <a:normAutofit/>
          </a:bodyPr>
          <a:lstStyle/>
          <a:p>
            <a:pPr>
              <a:buClr>
                <a:prstClr val="black">
                  <a:lumMod val="50000"/>
                  <a:lumOff val="50000"/>
                </a:prstClr>
              </a:buClr>
              <a:buSzPct val="94000"/>
            </a:pPr>
            <a:r>
              <a:rPr lang="en-US" sz="2400" dirty="0" smtClean="0">
                <a:solidFill>
                  <a:prstClr val="black">
                    <a:lumMod val="75000"/>
                    <a:lumOff val="25000"/>
                  </a:prstClr>
                </a:solidFill>
              </a:rPr>
              <a:t>¿ </a:t>
            </a:r>
            <a:r>
              <a:rPr lang="en-US" sz="2400" dirty="0" err="1" smtClean="0">
                <a:solidFill>
                  <a:prstClr val="black">
                    <a:lumMod val="75000"/>
                    <a:lumOff val="25000"/>
                  </a:prstClr>
                </a:solidFill>
              </a:rPr>
              <a:t>Porqué</a:t>
            </a:r>
            <a:r>
              <a:rPr lang="en-US" sz="2400" dirty="0" smtClean="0">
                <a:solidFill>
                  <a:prstClr val="black">
                    <a:lumMod val="75000"/>
                    <a:lumOff val="25000"/>
                  </a:prstClr>
                </a:solidFill>
              </a:rPr>
              <a:t> el hombre </a:t>
            </a:r>
            <a:r>
              <a:rPr lang="en-US" sz="2400" dirty="0" err="1" smtClean="0">
                <a:solidFill>
                  <a:prstClr val="black">
                    <a:lumMod val="75000"/>
                    <a:lumOff val="25000"/>
                  </a:prstClr>
                </a:solidFill>
              </a:rPr>
              <a:t>domesticó</a:t>
            </a:r>
            <a:r>
              <a:rPr lang="en-US" sz="2400" dirty="0" smtClean="0">
                <a:solidFill>
                  <a:prstClr val="black">
                    <a:lumMod val="75000"/>
                    <a:lumOff val="25000"/>
                  </a:prstClr>
                </a:solidFill>
              </a:rPr>
              <a:t> a los </a:t>
            </a:r>
            <a:r>
              <a:rPr lang="en-US" sz="2400" dirty="0" err="1" smtClean="0">
                <a:solidFill>
                  <a:prstClr val="black">
                    <a:lumMod val="75000"/>
                    <a:lumOff val="25000"/>
                  </a:prstClr>
                </a:solidFill>
              </a:rPr>
              <a:t>animales</a:t>
            </a:r>
            <a:r>
              <a:rPr lang="en-US" sz="2400" dirty="0" smtClean="0">
                <a:solidFill>
                  <a:prstClr val="black">
                    <a:lumMod val="75000"/>
                    <a:lumOff val="25000"/>
                  </a:prstClr>
                </a:solidFill>
              </a:rPr>
              <a:t> de la </a:t>
            </a:r>
            <a:r>
              <a:rPr lang="en-US" sz="2400" dirty="0" err="1" smtClean="0">
                <a:solidFill>
                  <a:prstClr val="black">
                    <a:lumMod val="75000"/>
                    <a:lumOff val="25000"/>
                  </a:prstClr>
                </a:solidFill>
              </a:rPr>
              <a:t>granja</a:t>
            </a:r>
            <a:r>
              <a:rPr lang="en-US" sz="2400" dirty="0" smtClean="0">
                <a:solidFill>
                  <a:prstClr val="black">
                    <a:lumMod val="75000"/>
                    <a:lumOff val="25000"/>
                  </a:prstClr>
                </a:solidFill>
              </a:rPr>
              <a:t>?</a:t>
            </a:r>
            <a:endParaRPr lang="en-US" sz="2400" dirty="0">
              <a:solidFill>
                <a:prstClr val="black">
                  <a:lumMod val="75000"/>
                  <a:lumOff val="25000"/>
                </a:prstClr>
              </a:solidFill>
            </a:endParaRPr>
          </a:p>
          <a:p>
            <a:pPr>
              <a:buClr>
                <a:prstClr val="black">
                  <a:lumMod val="50000"/>
                  <a:lumOff val="50000"/>
                </a:prstClr>
              </a:buClr>
              <a:buSzPct val="94000"/>
            </a:pPr>
            <a:endParaRPr lang="en-US" sz="2400" dirty="0" smtClean="0">
              <a:solidFill>
                <a:prstClr val="black">
                  <a:lumMod val="75000"/>
                  <a:lumOff val="25000"/>
                </a:prstClr>
              </a:solidFill>
            </a:endParaRPr>
          </a:p>
        </p:txBody>
      </p:sp>
      <p:sp>
        <p:nvSpPr>
          <p:cNvPr id="18" name="Title 17"/>
          <p:cNvSpPr>
            <a:spLocks noGrp="1"/>
          </p:cNvSpPr>
          <p:nvPr>
            <p:ph type="title"/>
          </p:nvPr>
        </p:nvSpPr>
        <p:spPr/>
        <p:txBody>
          <a:bodyPr wrap="square" bIns="0">
            <a:normAutofit/>
          </a:bodyPr>
          <a:lstStyle/>
          <a:p>
            <a:pPr lvl="0">
              <a:spcBef>
                <a:spcPts val="0"/>
              </a:spcBef>
            </a:pPr>
            <a:r>
              <a:rPr lang="en-US" sz="2800" b="1" dirty="0" smtClean="0">
                <a:solidFill>
                  <a:prstClr val="black">
                    <a:lumMod val="85000"/>
                    <a:lumOff val="15000"/>
                  </a:prstClr>
                </a:solidFill>
                <a:ea typeface="+mn-ea"/>
                <a:cs typeface="+mn-cs"/>
              </a:rPr>
              <a:t>Los </a:t>
            </a:r>
            <a:r>
              <a:rPr lang="en-US" sz="2800" b="1" dirty="0" err="1" smtClean="0">
                <a:solidFill>
                  <a:prstClr val="black">
                    <a:lumMod val="85000"/>
                    <a:lumOff val="15000"/>
                  </a:prstClr>
                </a:solidFill>
                <a:ea typeface="+mn-ea"/>
                <a:cs typeface="+mn-cs"/>
              </a:rPr>
              <a:t>animales</a:t>
            </a:r>
            <a:r>
              <a:rPr lang="en-US" sz="2800" b="1" dirty="0" smtClean="0">
                <a:solidFill>
                  <a:prstClr val="black">
                    <a:lumMod val="85000"/>
                    <a:lumOff val="15000"/>
                  </a:prstClr>
                </a:solidFill>
                <a:ea typeface="+mn-ea"/>
                <a:cs typeface="+mn-cs"/>
              </a:rPr>
              <a:t> de la Granja</a:t>
            </a:r>
            <a:endParaRPr lang="en-US" dirty="0"/>
          </a:p>
        </p:txBody>
      </p:sp>
      <p:sp>
        <p:nvSpPr>
          <p:cNvPr id="5" name="TextBox 4"/>
          <p:cNvSpPr txBox="1"/>
          <p:nvPr/>
        </p:nvSpPr>
        <p:spPr>
          <a:xfrm>
            <a:off x="609600" y="4237168"/>
            <a:ext cx="4561776" cy="1905000"/>
          </a:xfrm>
          <a:prstGeom prst="rect">
            <a:avLst/>
          </a:prstGeom>
          <a:noFill/>
        </p:spPr>
        <p:txBody>
          <a:bodyPr wrap="square" lIns="91440" rtlCol="0">
            <a:normAutofit/>
          </a:bodyPr>
          <a:lstStyle/>
          <a:p>
            <a:pPr>
              <a:buClr>
                <a:prstClr val="black">
                  <a:lumMod val="50000"/>
                  <a:lumOff val="50000"/>
                </a:prstClr>
              </a:buClr>
              <a:buSzPct val="94000"/>
            </a:pPr>
            <a:r>
              <a:rPr lang="en-US" sz="2400" dirty="0" smtClean="0">
                <a:solidFill>
                  <a:prstClr val="black">
                    <a:lumMod val="75000"/>
                    <a:lumOff val="25000"/>
                  </a:prstClr>
                </a:solidFill>
              </a:rPr>
              <a:t>¿ </a:t>
            </a:r>
            <a:r>
              <a:rPr lang="en-US" sz="2400" dirty="0" err="1" smtClean="0">
                <a:solidFill>
                  <a:prstClr val="black">
                    <a:lumMod val="75000"/>
                    <a:lumOff val="25000"/>
                  </a:prstClr>
                </a:solidFill>
              </a:rPr>
              <a:t>Porqué</a:t>
            </a:r>
            <a:r>
              <a:rPr lang="en-US" sz="2400" dirty="0" smtClean="0">
                <a:solidFill>
                  <a:prstClr val="black">
                    <a:lumMod val="75000"/>
                    <a:lumOff val="25000"/>
                  </a:prstClr>
                </a:solidFill>
              </a:rPr>
              <a:t> los </a:t>
            </a:r>
            <a:r>
              <a:rPr lang="en-US" sz="2400" dirty="0" err="1" smtClean="0">
                <a:solidFill>
                  <a:prstClr val="black">
                    <a:lumMod val="75000"/>
                    <a:lumOff val="25000"/>
                  </a:prstClr>
                </a:solidFill>
              </a:rPr>
              <a:t>patos</a:t>
            </a:r>
            <a:r>
              <a:rPr lang="en-US" sz="2400" dirty="0" smtClean="0">
                <a:solidFill>
                  <a:prstClr val="black">
                    <a:lumMod val="75000"/>
                    <a:lumOff val="25000"/>
                  </a:prstClr>
                </a:solidFill>
              </a:rPr>
              <a:t> no se </a:t>
            </a:r>
            <a:r>
              <a:rPr lang="en-US" sz="2400" dirty="0" err="1" smtClean="0">
                <a:solidFill>
                  <a:prstClr val="black">
                    <a:lumMod val="75000"/>
                    <a:lumOff val="25000"/>
                  </a:prstClr>
                </a:solidFill>
              </a:rPr>
              <a:t>mojan</a:t>
            </a:r>
            <a:r>
              <a:rPr lang="en-US" sz="2400" dirty="0" smtClean="0">
                <a:solidFill>
                  <a:prstClr val="black">
                    <a:lumMod val="75000"/>
                    <a:lumOff val="25000"/>
                  </a:prstClr>
                </a:solidFill>
              </a:rPr>
              <a:t> </a:t>
            </a:r>
            <a:r>
              <a:rPr lang="en-US" sz="2400" dirty="0" err="1" smtClean="0">
                <a:solidFill>
                  <a:prstClr val="black">
                    <a:lumMod val="75000"/>
                    <a:lumOff val="25000"/>
                  </a:prstClr>
                </a:solidFill>
              </a:rPr>
              <a:t>cuando</a:t>
            </a:r>
            <a:r>
              <a:rPr lang="en-US" sz="2400" dirty="0" smtClean="0">
                <a:solidFill>
                  <a:prstClr val="black">
                    <a:lumMod val="75000"/>
                    <a:lumOff val="25000"/>
                  </a:prstClr>
                </a:solidFill>
              </a:rPr>
              <a:t> </a:t>
            </a:r>
            <a:r>
              <a:rPr lang="en-US" sz="2400" dirty="0" err="1" smtClean="0">
                <a:solidFill>
                  <a:prstClr val="black">
                    <a:lumMod val="75000"/>
                    <a:lumOff val="25000"/>
                  </a:prstClr>
                </a:solidFill>
              </a:rPr>
              <a:t>nadan</a:t>
            </a:r>
            <a:r>
              <a:rPr lang="en-US" sz="2400" dirty="0" smtClean="0">
                <a:solidFill>
                  <a:prstClr val="black">
                    <a:lumMod val="75000"/>
                    <a:lumOff val="25000"/>
                  </a:prstClr>
                </a:solidFill>
              </a:rPr>
              <a:t>?</a:t>
            </a:r>
          </a:p>
        </p:txBody>
      </p:sp>
    </p:spTree>
    <p:custDataLst>
      <p:tags r:id="rId1"/>
    </p:custDataLst>
    <p:extLst>
      <p:ext uri="{BB962C8B-B14F-4D97-AF65-F5344CB8AC3E}">
        <p14:creationId xmlns:p14="http://schemas.microsoft.com/office/powerpoint/2010/main" val="915619449"/>
      </p:ext>
    </p:extLst>
  </p:cSld>
  <p:clrMapOvr>
    <a:masterClrMapping/>
  </p:clrMapOvr>
  <mc:AlternateContent xmlns:mc="http://schemas.openxmlformats.org/markup-compatibility/2006" xmlns:p14="http://schemas.microsoft.com/office/powerpoint/2010/main">
    <mc:Choice Requires="p14">
      <p:transition spd="slow" p14:dur="2000">
        <p:strips dir="ld"/>
      </p:transition>
    </mc:Choice>
    <mc:Fallback xmlns="">
      <p:transition spd="slow">
        <p:strips dir="ld"/>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457200" y="1776824"/>
            <a:ext cx="4561776" cy="1905000"/>
          </a:xfrm>
          <a:prstGeom prst="rect">
            <a:avLst/>
          </a:prstGeom>
          <a:noFill/>
        </p:spPr>
        <p:txBody>
          <a:bodyPr wrap="square" lIns="91440" rtlCol="0">
            <a:normAutofit/>
          </a:bodyPr>
          <a:lstStyle/>
          <a:p>
            <a:pPr>
              <a:buClr>
                <a:prstClr val="black">
                  <a:lumMod val="50000"/>
                  <a:lumOff val="50000"/>
                </a:prstClr>
              </a:buClr>
              <a:buSzPct val="94000"/>
            </a:pPr>
            <a:r>
              <a:rPr lang="en-US" sz="2400" dirty="0" smtClean="0">
                <a:solidFill>
                  <a:prstClr val="black">
                    <a:lumMod val="75000"/>
                    <a:lumOff val="25000"/>
                  </a:prstClr>
                </a:solidFill>
              </a:rPr>
              <a:t>¿ </a:t>
            </a:r>
            <a:r>
              <a:rPr lang="en-US" sz="2400" dirty="0" err="1" smtClean="0">
                <a:solidFill>
                  <a:prstClr val="black">
                    <a:lumMod val="75000"/>
                    <a:lumOff val="25000"/>
                  </a:prstClr>
                </a:solidFill>
              </a:rPr>
              <a:t>Cuántos</a:t>
            </a:r>
            <a:r>
              <a:rPr lang="en-US" sz="2400" dirty="0">
                <a:solidFill>
                  <a:prstClr val="black">
                    <a:lumMod val="75000"/>
                    <a:lumOff val="25000"/>
                  </a:prstClr>
                </a:solidFill>
              </a:rPr>
              <a:t> </a:t>
            </a:r>
            <a:r>
              <a:rPr lang="en-US" sz="2400" dirty="0" err="1" smtClean="0">
                <a:solidFill>
                  <a:prstClr val="black">
                    <a:lumMod val="75000"/>
                    <a:lumOff val="25000"/>
                  </a:prstClr>
                </a:solidFill>
              </a:rPr>
              <a:t>años</a:t>
            </a:r>
            <a:r>
              <a:rPr lang="en-US" sz="2400" dirty="0" smtClean="0">
                <a:solidFill>
                  <a:prstClr val="black">
                    <a:lumMod val="75000"/>
                    <a:lumOff val="25000"/>
                  </a:prstClr>
                </a:solidFill>
              </a:rPr>
              <a:t> vive el burro?</a:t>
            </a:r>
          </a:p>
        </p:txBody>
      </p:sp>
      <p:sp>
        <p:nvSpPr>
          <p:cNvPr id="18" name="Title 17"/>
          <p:cNvSpPr>
            <a:spLocks noGrp="1"/>
          </p:cNvSpPr>
          <p:nvPr>
            <p:ph type="title"/>
          </p:nvPr>
        </p:nvSpPr>
        <p:spPr/>
        <p:txBody>
          <a:bodyPr wrap="square" bIns="0">
            <a:normAutofit/>
          </a:bodyPr>
          <a:lstStyle/>
          <a:p>
            <a:pPr lvl="0">
              <a:spcBef>
                <a:spcPts val="0"/>
              </a:spcBef>
            </a:pPr>
            <a:r>
              <a:rPr lang="en-US" sz="2800" b="1" dirty="0" smtClean="0">
                <a:solidFill>
                  <a:prstClr val="black">
                    <a:lumMod val="85000"/>
                    <a:lumOff val="15000"/>
                  </a:prstClr>
                </a:solidFill>
                <a:ea typeface="+mn-ea"/>
                <a:cs typeface="+mn-cs"/>
              </a:rPr>
              <a:t>Los </a:t>
            </a:r>
            <a:r>
              <a:rPr lang="en-US" sz="2800" b="1" dirty="0" err="1" smtClean="0">
                <a:solidFill>
                  <a:prstClr val="black">
                    <a:lumMod val="85000"/>
                    <a:lumOff val="15000"/>
                  </a:prstClr>
                </a:solidFill>
                <a:ea typeface="+mn-ea"/>
                <a:cs typeface="+mn-cs"/>
              </a:rPr>
              <a:t>animales</a:t>
            </a:r>
            <a:r>
              <a:rPr lang="en-US" sz="2800" b="1" dirty="0" smtClean="0">
                <a:solidFill>
                  <a:prstClr val="black">
                    <a:lumMod val="85000"/>
                    <a:lumOff val="15000"/>
                  </a:prstClr>
                </a:solidFill>
                <a:ea typeface="+mn-ea"/>
                <a:cs typeface="+mn-cs"/>
              </a:rPr>
              <a:t> de la Granja</a:t>
            </a:r>
            <a:endParaRPr lang="en-US" dirty="0"/>
          </a:p>
        </p:txBody>
      </p:sp>
      <p:sp>
        <p:nvSpPr>
          <p:cNvPr id="5" name="TextBox 4"/>
          <p:cNvSpPr txBox="1"/>
          <p:nvPr/>
        </p:nvSpPr>
        <p:spPr>
          <a:xfrm>
            <a:off x="609600" y="4237168"/>
            <a:ext cx="4561776" cy="1905000"/>
          </a:xfrm>
          <a:prstGeom prst="rect">
            <a:avLst/>
          </a:prstGeom>
          <a:noFill/>
        </p:spPr>
        <p:txBody>
          <a:bodyPr wrap="square" lIns="91440" rtlCol="0">
            <a:normAutofit/>
          </a:bodyPr>
          <a:lstStyle/>
          <a:p>
            <a:pPr>
              <a:buClr>
                <a:prstClr val="black">
                  <a:lumMod val="50000"/>
                  <a:lumOff val="50000"/>
                </a:prstClr>
              </a:buClr>
              <a:buSzPct val="94000"/>
            </a:pPr>
            <a:r>
              <a:rPr lang="en-US" sz="2400" dirty="0" smtClean="0">
                <a:solidFill>
                  <a:prstClr val="black">
                    <a:lumMod val="75000"/>
                    <a:lumOff val="25000"/>
                  </a:prstClr>
                </a:solidFill>
              </a:rPr>
              <a:t>¿</a:t>
            </a:r>
            <a:r>
              <a:rPr lang="en-US" sz="2400" dirty="0" err="1" smtClean="0">
                <a:solidFill>
                  <a:prstClr val="black">
                    <a:lumMod val="75000"/>
                    <a:lumOff val="25000"/>
                  </a:prstClr>
                </a:solidFill>
              </a:rPr>
              <a:t>Cuentanos</a:t>
            </a:r>
            <a:r>
              <a:rPr lang="en-US" sz="2400" dirty="0" smtClean="0">
                <a:solidFill>
                  <a:prstClr val="black">
                    <a:lumMod val="75000"/>
                    <a:lumOff val="25000"/>
                  </a:prstClr>
                </a:solidFill>
              </a:rPr>
              <a:t> </a:t>
            </a:r>
            <a:r>
              <a:rPr lang="en-US" sz="2400" dirty="0" err="1" smtClean="0">
                <a:solidFill>
                  <a:prstClr val="black">
                    <a:lumMod val="75000"/>
                    <a:lumOff val="25000"/>
                  </a:prstClr>
                </a:solidFill>
              </a:rPr>
              <a:t>una</a:t>
            </a:r>
            <a:r>
              <a:rPr lang="en-US" sz="2400" dirty="0" smtClean="0">
                <a:solidFill>
                  <a:prstClr val="black">
                    <a:lumMod val="75000"/>
                    <a:lumOff val="25000"/>
                  </a:prstClr>
                </a:solidFill>
              </a:rPr>
              <a:t> </a:t>
            </a:r>
            <a:r>
              <a:rPr lang="en-US" sz="2400" dirty="0" err="1" smtClean="0">
                <a:solidFill>
                  <a:prstClr val="black">
                    <a:lumMod val="75000"/>
                    <a:lumOff val="25000"/>
                  </a:prstClr>
                </a:solidFill>
              </a:rPr>
              <a:t>curiosidad</a:t>
            </a:r>
            <a:r>
              <a:rPr lang="en-US" sz="2400" dirty="0" smtClean="0">
                <a:solidFill>
                  <a:prstClr val="black">
                    <a:lumMod val="75000"/>
                    <a:lumOff val="25000"/>
                  </a:prstClr>
                </a:solidFill>
              </a:rPr>
              <a:t> de los </a:t>
            </a:r>
            <a:r>
              <a:rPr lang="en-US" sz="2400" dirty="0" err="1" smtClean="0">
                <a:solidFill>
                  <a:prstClr val="black">
                    <a:lumMod val="75000"/>
                    <a:lumOff val="25000"/>
                  </a:prstClr>
                </a:solidFill>
              </a:rPr>
              <a:t>conejos</a:t>
            </a:r>
            <a:r>
              <a:rPr lang="en-US" sz="2400" dirty="0" smtClean="0">
                <a:solidFill>
                  <a:prstClr val="black">
                    <a:lumMod val="75000"/>
                    <a:lumOff val="25000"/>
                  </a:prstClr>
                </a:solidFill>
              </a:rPr>
              <a:t>?</a:t>
            </a:r>
          </a:p>
        </p:txBody>
      </p:sp>
    </p:spTree>
    <p:custDataLst>
      <p:tags r:id="rId1"/>
    </p:custDataLst>
    <p:extLst>
      <p:ext uri="{BB962C8B-B14F-4D97-AF65-F5344CB8AC3E}">
        <p14:creationId xmlns:p14="http://schemas.microsoft.com/office/powerpoint/2010/main" val="3225640458"/>
      </p:ext>
    </p:extLst>
  </p:cSld>
  <p:clrMapOvr>
    <a:masterClrMapping/>
  </p:clrMapOvr>
  <mc:AlternateContent xmlns:mc="http://schemas.openxmlformats.org/markup-compatibility/2006" xmlns:p14="http://schemas.microsoft.com/office/powerpoint/2010/main">
    <mc:Choice Requires="p14">
      <p:transition spd="slow" p14:dur="2000">
        <p:strips dir="ld"/>
      </p:transition>
    </mc:Choice>
    <mc:Fallback xmlns="">
      <p:transition spd="slow">
        <p:strips dir="ld"/>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6408" y="1182254"/>
            <a:ext cx="4572000" cy="6740308"/>
          </a:xfrm>
          <a:prstGeom prst="rect">
            <a:avLst/>
          </a:prstGeom>
        </p:spPr>
        <p:txBody>
          <a:bodyPr>
            <a:spAutoFit/>
          </a:bodyPr>
          <a:lstStyle/>
          <a:p>
            <a:pPr lvl="0"/>
            <a:r>
              <a:rPr lang="es-ES_tradnl" dirty="0" smtClean="0"/>
              <a:t>Fueron </a:t>
            </a:r>
            <a:r>
              <a:rPr lang="es-ES_tradnl" dirty="0"/>
              <a:t>domesticados y utilizados como animales de carga por los nativos en las sierras peruana</a:t>
            </a:r>
            <a:r>
              <a:rPr lang="es-ES_tradnl" dirty="0" smtClean="0"/>
              <a:t>.</a:t>
            </a:r>
          </a:p>
          <a:p>
            <a:pPr lvl="0"/>
            <a:endParaRPr lang="es-ES_tradnl" dirty="0"/>
          </a:p>
          <a:p>
            <a:pPr lvl="0"/>
            <a:r>
              <a:rPr lang="en-US" dirty="0" err="1"/>
              <a:t>Cuando</a:t>
            </a:r>
            <a:r>
              <a:rPr lang="en-US" dirty="0"/>
              <a:t> </a:t>
            </a:r>
            <a:r>
              <a:rPr lang="en-US" dirty="0" smtClean="0"/>
              <a:t> </a:t>
            </a:r>
            <a:r>
              <a:rPr lang="en-US" dirty="0" err="1" smtClean="0"/>
              <a:t>tienen</a:t>
            </a:r>
            <a:r>
              <a:rPr lang="en-US" dirty="0" smtClean="0"/>
              <a:t> </a:t>
            </a:r>
            <a:r>
              <a:rPr lang="en-US" dirty="0" err="1"/>
              <a:t>tienen</a:t>
            </a:r>
            <a:r>
              <a:rPr lang="en-US" dirty="0"/>
              <a:t> </a:t>
            </a:r>
            <a:r>
              <a:rPr lang="en-US" dirty="0" err="1"/>
              <a:t>alrededor</a:t>
            </a:r>
            <a:r>
              <a:rPr lang="en-US" dirty="0"/>
              <a:t> de un </a:t>
            </a:r>
            <a:r>
              <a:rPr lang="en-US" dirty="0" err="1"/>
              <a:t>año</a:t>
            </a:r>
            <a:r>
              <a:rPr lang="en-US" dirty="0"/>
              <a:t> de </a:t>
            </a:r>
            <a:r>
              <a:rPr lang="en-US" dirty="0" err="1"/>
              <a:t>vida</a:t>
            </a:r>
            <a:r>
              <a:rPr lang="en-US" dirty="0"/>
              <a:t>, </a:t>
            </a:r>
            <a:r>
              <a:rPr lang="en-US" dirty="0" err="1"/>
              <a:t>hacen</a:t>
            </a:r>
            <a:r>
              <a:rPr lang="en-US" dirty="0"/>
              <a:t> </a:t>
            </a:r>
            <a:r>
              <a:rPr lang="en-US" dirty="0" err="1"/>
              <a:t>su</a:t>
            </a:r>
            <a:r>
              <a:rPr lang="en-US" dirty="0"/>
              <a:t> </a:t>
            </a:r>
            <a:r>
              <a:rPr lang="en-US" dirty="0" err="1"/>
              <a:t>primera</a:t>
            </a:r>
            <a:r>
              <a:rPr lang="en-US" dirty="0"/>
              <a:t> </a:t>
            </a:r>
            <a:r>
              <a:rPr lang="en-US" dirty="0" err="1"/>
              <a:t>muda</a:t>
            </a:r>
            <a:r>
              <a:rPr lang="en-US" dirty="0"/>
              <a:t> de </a:t>
            </a:r>
            <a:r>
              <a:rPr lang="en-US" dirty="0" err="1"/>
              <a:t>plumaje</a:t>
            </a:r>
            <a:r>
              <a:rPr lang="en-US" dirty="0"/>
              <a:t>. </a:t>
            </a:r>
            <a:endParaRPr lang="en-US" dirty="0" smtClean="0"/>
          </a:p>
          <a:p>
            <a:pPr lvl="0"/>
            <a:endParaRPr lang="en-US" dirty="0"/>
          </a:p>
          <a:p>
            <a:pPr lvl="0"/>
            <a:r>
              <a:rPr lang="es-EC" dirty="0" smtClean="0"/>
              <a:t>Cuando  </a:t>
            </a:r>
            <a:r>
              <a:rPr lang="es-EC" dirty="0"/>
              <a:t>no </a:t>
            </a:r>
            <a:r>
              <a:rPr lang="es-EC" dirty="0" smtClean="0"/>
              <a:t>han sidos domesticadas </a:t>
            </a:r>
            <a:r>
              <a:rPr lang="es-EC" dirty="0"/>
              <a:t>viven en los montes, montañas, cerros, bosques y hasta encima de los arboles. </a:t>
            </a:r>
            <a:endParaRPr lang="es-EC" dirty="0" smtClean="0"/>
          </a:p>
          <a:p>
            <a:pPr lvl="0"/>
            <a:endParaRPr lang="es-EC" dirty="0"/>
          </a:p>
          <a:p>
            <a:r>
              <a:rPr lang="en-US" dirty="0" smtClean="0"/>
              <a:t>Son </a:t>
            </a:r>
            <a:r>
              <a:rPr lang="en-US" dirty="0" err="1" smtClean="0"/>
              <a:t>animales</a:t>
            </a:r>
            <a:r>
              <a:rPr lang="en-US" dirty="0" smtClean="0"/>
              <a:t> </a:t>
            </a:r>
            <a:r>
              <a:rPr lang="en-US" dirty="0" err="1" smtClean="0"/>
              <a:t>muy</a:t>
            </a:r>
            <a:r>
              <a:rPr lang="en-US" dirty="0" smtClean="0"/>
              <a:t>  </a:t>
            </a:r>
            <a:r>
              <a:rPr lang="en-US" dirty="0" err="1"/>
              <a:t>independientes</a:t>
            </a:r>
            <a:r>
              <a:rPr lang="en-US" dirty="0"/>
              <a:t> en </a:t>
            </a:r>
            <a:r>
              <a:rPr lang="en-US" dirty="0" err="1"/>
              <a:t>su</a:t>
            </a:r>
            <a:r>
              <a:rPr lang="en-US" dirty="0"/>
              <a:t> forma de </a:t>
            </a:r>
            <a:r>
              <a:rPr lang="en-US" dirty="0" err="1"/>
              <a:t>pensar</a:t>
            </a:r>
            <a:r>
              <a:rPr lang="en-US" dirty="0"/>
              <a:t> </a:t>
            </a:r>
            <a:r>
              <a:rPr lang="en-US" dirty="0" err="1" smtClean="0"/>
              <a:t>ya</a:t>
            </a:r>
            <a:r>
              <a:rPr lang="en-US" dirty="0" smtClean="0"/>
              <a:t> </a:t>
            </a:r>
            <a:r>
              <a:rPr lang="en-US" dirty="0" err="1"/>
              <a:t>que</a:t>
            </a:r>
            <a:r>
              <a:rPr lang="en-US" dirty="0"/>
              <a:t> </a:t>
            </a:r>
            <a:r>
              <a:rPr lang="en-US" dirty="0" err="1"/>
              <a:t>toman</a:t>
            </a:r>
            <a:r>
              <a:rPr lang="en-US" dirty="0"/>
              <a:t> </a:t>
            </a:r>
            <a:r>
              <a:rPr lang="en-US" dirty="0" err="1"/>
              <a:t>decisiones</a:t>
            </a:r>
            <a:r>
              <a:rPr lang="en-US" dirty="0"/>
              <a:t> </a:t>
            </a:r>
            <a:r>
              <a:rPr lang="en-US" dirty="0" err="1"/>
              <a:t>basadas</a:t>
            </a:r>
            <a:r>
              <a:rPr lang="en-US" dirty="0"/>
              <a:t> en </a:t>
            </a:r>
            <a:r>
              <a:rPr lang="en-US" dirty="0" err="1"/>
              <a:t>su</a:t>
            </a:r>
            <a:r>
              <a:rPr lang="en-US" dirty="0"/>
              <a:t> </a:t>
            </a:r>
            <a:r>
              <a:rPr lang="en-US" dirty="0" err="1"/>
              <a:t>propia</a:t>
            </a:r>
            <a:r>
              <a:rPr lang="en-US" dirty="0"/>
              <a:t> </a:t>
            </a:r>
            <a:r>
              <a:rPr lang="en-US" dirty="0" err="1"/>
              <a:t>seguridad</a:t>
            </a:r>
            <a:r>
              <a:rPr lang="en-US" dirty="0" smtClean="0"/>
              <a:t>.</a:t>
            </a:r>
          </a:p>
          <a:p>
            <a:endParaRPr lang="en-US" dirty="0"/>
          </a:p>
          <a:p>
            <a:r>
              <a:rPr lang="en-US" dirty="0" err="1" smtClean="0"/>
              <a:t>Es</a:t>
            </a:r>
            <a:r>
              <a:rPr lang="en-US" dirty="0"/>
              <a:t> </a:t>
            </a:r>
            <a:r>
              <a:rPr lang="en-US" dirty="0" smtClean="0"/>
              <a:t>un </a:t>
            </a:r>
            <a:r>
              <a:rPr lang="en-US" dirty="0"/>
              <a:t>animal </a:t>
            </a:r>
            <a:r>
              <a:rPr lang="en-US" dirty="0" err="1"/>
              <a:t>dependiente</a:t>
            </a:r>
            <a:r>
              <a:rPr lang="en-US" dirty="0"/>
              <a:t>, no se vale </a:t>
            </a:r>
            <a:r>
              <a:rPr lang="en-US" dirty="0" err="1"/>
              <a:t>por</a:t>
            </a:r>
            <a:r>
              <a:rPr lang="en-US" dirty="0"/>
              <a:t> </a:t>
            </a:r>
            <a:r>
              <a:rPr lang="en-US" dirty="0" err="1"/>
              <a:t>sí</a:t>
            </a:r>
            <a:r>
              <a:rPr lang="en-US" dirty="0"/>
              <a:t> sola: </a:t>
            </a:r>
            <a:r>
              <a:rPr lang="en-US" dirty="0" err="1"/>
              <a:t>depende</a:t>
            </a:r>
            <a:r>
              <a:rPr lang="en-US" dirty="0"/>
              <a:t> </a:t>
            </a:r>
            <a:r>
              <a:rPr lang="en-US" dirty="0" err="1"/>
              <a:t>totalmente</a:t>
            </a:r>
            <a:r>
              <a:rPr lang="en-US" dirty="0"/>
              <a:t> de </a:t>
            </a:r>
            <a:r>
              <a:rPr lang="en-US" dirty="0" err="1"/>
              <a:t>su</a:t>
            </a:r>
            <a:r>
              <a:rPr lang="en-US" dirty="0"/>
              <a:t> pastor</a:t>
            </a:r>
            <a:r>
              <a:rPr lang="es-ES_tradnl" dirty="0" smtClean="0">
                <a:effectLst/>
              </a:rPr>
              <a:t> </a:t>
            </a:r>
          </a:p>
          <a:p>
            <a:endParaRPr lang="es-ES_tradnl" dirty="0"/>
          </a:p>
          <a:p>
            <a:r>
              <a:rPr lang="en-US" dirty="0" smtClean="0"/>
              <a:t>Los </a:t>
            </a:r>
            <a:r>
              <a:rPr lang="en-US" dirty="0"/>
              <a:t>machos </a:t>
            </a:r>
            <a:r>
              <a:rPr lang="en-US" dirty="0" err="1"/>
              <a:t>tienen</a:t>
            </a:r>
            <a:r>
              <a:rPr lang="en-US" dirty="0"/>
              <a:t> un </a:t>
            </a:r>
            <a:r>
              <a:rPr lang="en-US" dirty="0" err="1"/>
              <a:t>plumaje</a:t>
            </a:r>
            <a:r>
              <a:rPr lang="en-US" dirty="0"/>
              <a:t> </a:t>
            </a:r>
            <a:r>
              <a:rPr lang="en-US" dirty="0" err="1"/>
              <a:t>más</a:t>
            </a:r>
            <a:r>
              <a:rPr lang="en-US" dirty="0"/>
              <a:t> </a:t>
            </a:r>
            <a:r>
              <a:rPr lang="en-US" dirty="0" err="1" smtClean="0"/>
              <a:t>coloridos</a:t>
            </a:r>
            <a:r>
              <a:rPr lang="en-US" dirty="0" smtClean="0"/>
              <a:t> </a:t>
            </a:r>
            <a:r>
              <a:rPr lang="en-US" dirty="0" err="1" smtClean="0"/>
              <a:t>que</a:t>
            </a:r>
            <a:r>
              <a:rPr lang="en-US" dirty="0" smtClean="0"/>
              <a:t> la </a:t>
            </a:r>
            <a:r>
              <a:rPr lang="en-US" dirty="0" err="1" smtClean="0"/>
              <a:t>hembra</a:t>
            </a:r>
            <a:endParaRPr lang="es-EC" dirty="0" smtClean="0"/>
          </a:p>
          <a:p>
            <a:pPr lvl="0"/>
            <a:endParaRPr lang="en-US" dirty="0" smtClean="0"/>
          </a:p>
          <a:p>
            <a:pPr lvl="0"/>
            <a:endParaRPr lang="en-US" dirty="0"/>
          </a:p>
          <a:p>
            <a:pPr lvl="0"/>
            <a:endParaRPr lang="es-ES_tradnl" dirty="0"/>
          </a:p>
          <a:p>
            <a:pPr lvl="0"/>
            <a:endParaRPr lang="es-ES_tradnl" dirty="0"/>
          </a:p>
        </p:txBody>
      </p:sp>
      <p:sp>
        <p:nvSpPr>
          <p:cNvPr id="6" name="TextBox 5"/>
          <p:cNvSpPr txBox="1"/>
          <p:nvPr/>
        </p:nvSpPr>
        <p:spPr>
          <a:xfrm>
            <a:off x="6233890" y="1163010"/>
            <a:ext cx="2347328" cy="5632312"/>
          </a:xfrm>
          <a:prstGeom prst="rect">
            <a:avLst/>
          </a:prstGeom>
          <a:noFill/>
        </p:spPr>
        <p:txBody>
          <a:bodyPr wrap="square" rtlCol="0">
            <a:spAutoFit/>
          </a:bodyPr>
          <a:lstStyle/>
          <a:p>
            <a:r>
              <a:rPr lang="en-US" dirty="0" smtClean="0"/>
              <a:t>Gallinas</a:t>
            </a:r>
            <a:endParaRPr lang="en-US" dirty="0"/>
          </a:p>
          <a:p>
            <a:endParaRPr lang="en-US" dirty="0" smtClean="0"/>
          </a:p>
          <a:p>
            <a:endParaRPr lang="en-US" dirty="0"/>
          </a:p>
          <a:p>
            <a:endParaRPr lang="en-US" dirty="0" smtClean="0"/>
          </a:p>
          <a:p>
            <a:endParaRPr lang="en-US" dirty="0"/>
          </a:p>
          <a:p>
            <a:r>
              <a:rPr lang="en-US" dirty="0" err="1" smtClean="0"/>
              <a:t>Cabras</a:t>
            </a:r>
            <a:endParaRPr lang="en-US" dirty="0" smtClean="0"/>
          </a:p>
          <a:p>
            <a:endParaRPr lang="en-US" dirty="0"/>
          </a:p>
          <a:p>
            <a:endParaRPr lang="en-US" dirty="0" smtClean="0"/>
          </a:p>
          <a:p>
            <a:endParaRPr lang="en-US" dirty="0"/>
          </a:p>
          <a:p>
            <a:r>
              <a:rPr lang="en-US" dirty="0" err="1" smtClean="0"/>
              <a:t>Ovejas</a:t>
            </a:r>
            <a:endParaRPr lang="en-US" dirty="0" smtClean="0"/>
          </a:p>
          <a:p>
            <a:endParaRPr lang="en-US" dirty="0"/>
          </a:p>
          <a:p>
            <a:endParaRPr lang="en-US" dirty="0" smtClean="0"/>
          </a:p>
          <a:p>
            <a:r>
              <a:rPr lang="en-US" dirty="0" smtClean="0"/>
              <a:t>Burro</a:t>
            </a:r>
          </a:p>
          <a:p>
            <a:endParaRPr lang="en-US" dirty="0"/>
          </a:p>
          <a:p>
            <a:endParaRPr lang="en-US" dirty="0" smtClean="0"/>
          </a:p>
          <a:p>
            <a:endParaRPr lang="en-US" dirty="0"/>
          </a:p>
          <a:p>
            <a:r>
              <a:rPr lang="en-US" dirty="0" smtClean="0"/>
              <a:t>Llama</a:t>
            </a:r>
          </a:p>
          <a:p>
            <a:endParaRPr lang="en-US" dirty="0"/>
          </a:p>
          <a:p>
            <a:endParaRPr lang="en-US" dirty="0" smtClean="0"/>
          </a:p>
          <a:p>
            <a:r>
              <a:rPr lang="en-US" dirty="0" err="1" smtClean="0"/>
              <a:t>Pato</a:t>
            </a:r>
            <a:endParaRPr lang="en-US" dirty="0"/>
          </a:p>
        </p:txBody>
      </p:sp>
      <p:sp>
        <p:nvSpPr>
          <p:cNvPr id="7" name="TextBox 6"/>
          <p:cNvSpPr txBox="1"/>
          <p:nvPr/>
        </p:nvSpPr>
        <p:spPr>
          <a:xfrm>
            <a:off x="538731" y="461851"/>
            <a:ext cx="8042487" cy="369332"/>
          </a:xfrm>
          <a:prstGeom prst="rect">
            <a:avLst/>
          </a:prstGeom>
          <a:noFill/>
        </p:spPr>
        <p:txBody>
          <a:bodyPr wrap="square" rtlCol="0">
            <a:spAutoFit/>
          </a:bodyPr>
          <a:lstStyle/>
          <a:p>
            <a:pPr algn="ctr"/>
            <a:r>
              <a:rPr lang="en-US" b="1" dirty="0" smtClean="0"/>
              <a:t>¿</a:t>
            </a:r>
            <a:r>
              <a:rPr lang="en-US" b="1" dirty="0" err="1" smtClean="0"/>
              <a:t>quién</a:t>
            </a:r>
            <a:r>
              <a:rPr lang="en-US" b="1" dirty="0" smtClean="0"/>
              <a:t> </a:t>
            </a:r>
            <a:r>
              <a:rPr lang="en-US" b="1" dirty="0" err="1" smtClean="0"/>
              <a:t>es</a:t>
            </a:r>
            <a:r>
              <a:rPr lang="en-US" b="1" dirty="0" smtClean="0"/>
              <a:t> </a:t>
            </a:r>
            <a:r>
              <a:rPr lang="en-US" b="1" dirty="0" err="1" smtClean="0"/>
              <a:t>quién</a:t>
            </a:r>
            <a:r>
              <a:rPr lang="en-US" b="1" dirty="0" smtClean="0"/>
              <a:t>?  (</a:t>
            </a:r>
            <a:r>
              <a:rPr lang="en-US" b="1" dirty="0" err="1" smtClean="0"/>
              <a:t>Une</a:t>
            </a:r>
            <a:r>
              <a:rPr lang="en-US" b="1" dirty="0" smtClean="0"/>
              <a:t> con </a:t>
            </a:r>
            <a:r>
              <a:rPr lang="en-US" b="1" dirty="0" err="1" smtClean="0"/>
              <a:t>líneas</a:t>
            </a:r>
            <a:r>
              <a:rPr lang="en-US" b="1" dirty="0" smtClean="0"/>
              <a:t>)</a:t>
            </a:r>
            <a:endParaRPr lang="en-US" b="1" dirty="0"/>
          </a:p>
        </p:txBody>
      </p:sp>
    </p:spTree>
    <p:custDataLst>
      <p:tags r:id="rId1"/>
    </p:custDataLst>
    <p:extLst>
      <p:ext uri="{BB962C8B-B14F-4D97-AF65-F5344CB8AC3E}">
        <p14:creationId xmlns:p14="http://schemas.microsoft.com/office/powerpoint/2010/main" val="4034476593"/>
      </p:ext>
    </p:extLst>
  </p:cSld>
  <p:clrMapOvr>
    <a:masterClrMapping/>
  </p:clrMapOvr>
  <mc:AlternateContent xmlns:mc="http://schemas.openxmlformats.org/markup-compatibility/2006" xmlns:p14="http://schemas.microsoft.com/office/powerpoint/2010/main">
    <mc:Choice Requires="p14">
      <p:transition spd="slow" p14:dur="2000">
        <p:strips dir="ld"/>
      </p:transition>
    </mc:Choice>
    <mc:Fallback xmlns="">
      <p:transition spd="slow">
        <p:strips dir="ld"/>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title"/>
          </p:nvPr>
        </p:nvSpPr>
        <p:spPr/>
        <p:txBody>
          <a:bodyPr wrap="square" bIns="0">
            <a:normAutofit fontScale="90000"/>
          </a:bodyPr>
          <a:lstStyle/>
          <a:p>
            <a:pPr lvl="0">
              <a:spcBef>
                <a:spcPts val="0"/>
              </a:spcBef>
            </a:pPr>
            <a:r>
              <a:rPr lang="en-US" sz="2800" b="1" dirty="0" err="1" smtClean="0">
                <a:solidFill>
                  <a:prstClr val="black">
                    <a:lumMod val="85000"/>
                    <a:lumOff val="15000"/>
                  </a:prstClr>
                </a:solidFill>
                <a:ea typeface="+mn-ea"/>
                <a:cs typeface="+mn-cs"/>
              </a:rPr>
              <a:t>Toma</a:t>
            </a:r>
            <a:r>
              <a:rPr lang="en-US" sz="2800" b="1" dirty="0" smtClean="0">
                <a:solidFill>
                  <a:prstClr val="black">
                    <a:lumMod val="85000"/>
                    <a:lumOff val="15000"/>
                  </a:prstClr>
                </a:solidFill>
                <a:ea typeface="+mn-ea"/>
                <a:cs typeface="+mn-cs"/>
              </a:rPr>
              <a:t> dos </a:t>
            </a:r>
            <a:r>
              <a:rPr lang="en-US" sz="2800" b="1" dirty="0" err="1" smtClean="0">
                <a:solidFill>
                  <a:prstClr val="black">
                    <a:lumMod val="85000"/>
                    <a:lumOff val="15000"/>
                  </a:prstClr>
                </a:solidFill>
                <a:ea typeface="+mn-ea"/>
                <a:cs typeface="+mn-cs"/>
              </a:rPr>
              <a:t>fotografía</a:t>
            </a:r>
            <a:r>
              <a:rPr lang="en-US" sz="2800" b="1" dirty="0" smtClean="0">
                <a:solidFill>
                  <a:prstClr val="black">
                    <a:lumMod val="85000"/>
                    <a:lumOff val="15000"/>
                  </a:prstClr>
                </a:solidFill>
                <a:ea typeface="+mn-ea"/>
                <a:cs typeface="+mn-cs"/>
              </a:rPr>
              <a:t> de dos </a:t>
            </a:r>
            <a:r>
              <a:rPr lang="en-US" sz="2800" b="1" dirty="0" err="1" smtClean="0">
                <a:solidFill>
                  <a:prstClr val="black">
                    <a:lumMod val="85000"/>
                    <a:lumOff val="15000"/>
                  </a:prstClr>
                </a:solidFill>
                <a:ea typeface="+mn-ea"/>
                <a:cs typeface="+mn-cs"/>
              </a:rPr>
              <a:t>animales</a:t>
            </a:r>
            <a:r>
              <a:rPr lang="en-US" sz="2800" b="1" dirty="0" smtClean="0">
                <a:solidFill>
                  <a:prstClr val="black">
                    <a:lumMod val="85000"/>
                    <a:lumOff val="15000"/>
                  </a:prstClr>
                </a:solidFill>
                <a:ea typeface="+mn-ea"/>
                <a:cs typeface="+mn-cs"/>
              </a:rPr>
              <a:t> de la </a:t>
            </a:r>
            <a:r>
              <a:rPr lang="en-US" sz="2800" b="1" dirty="0" err="1" smtClean="0">
                <a:solidFill>
                  <a:prstClr val="black">
                    <a:lumMod val="85000"/>
                    <a:lumOff val="15000"/>
                  </a:prstClr>
                </a:solidFill>
                <a:ea typeface="+mn-ea"/>
                <a:cs typeface="+mn-cs"/>
              </a:rPr>
              <a:t>granja</a:t>
            </a:r>
            <a:r>
              <a:rPr lang="en-US" sz="2800" b="1" dirty="0" smtClean="0">
                <a:solidFill>
                  <a:prstClr val="black">
                    <a:lumMod val="85000"/>
                    <a:lumOff val="15000"/>
                  </a:prstClr>
                </a:solidFill>
                <a:ea typeface="+mn-ea"/>
                <a:cs typeface="+mn-cs"/>
              </a:rPr>
              <a:t> </a:t>
            </a:r>
            <a:r>
              <a:rPr lang="en-US" sz="2800" b="1" dirty="0" err="1" smtClean="0">
                <a:solidFill>
                  <a:prstClr val="black">
                    <a:lumMod val="85000"/>
                    <a:lumOff val="15000"/>
                  </a:prstClr>
                </a:solidFill>
                <a:ea typeface="+mn-ea"/>
                <a:cs typeface="+mn-cs"/>
              </a:rPr>
              <a:t>que</a:t>
            </a:r>
            <a:r>
              <a:rPr lang="en-US" sz="2800" b="1" dirty="0" smtClean="0">
                <a:solidFill>
                  <a:prstClr val="black">
                    <a:lumMod val="85000"/>
                    <a:lumOff val="15000"/>
                  </a:prstClr>
                </a:solidFill>
                <a:ea typeface="+mn-ea"/>
                <a:cs typeface="+mn-cs"/>
              </a:rPr>
              <a:t> </a:t>
            </a:r>
            <a:r>
              <a:rPr lang="en-US" sz="2800" b="1" dirty="0" err="1" smtClean="0">
                <a:solidFill>
                  <a:prstClr val="black">
                    <a:lumMod val="85000"/>
                    <a:lumOff val="15000"/>
                  </a:prstClr>
                </a:solidFill>
                <a:ea typeface="+mn-ea"/>
                <a:cs typeface="+mn-cs"/>
              </a:rPr>
              <a:t>te</a:t>
            </a:r>
            <a:r>
              <a:rPr lang="en-US" sz="2800" b="1" dirty="0" smtClean="0">
                <a:solidFill>
                  <a:prstClr val="black">
                    <a:lumMod val="85000"/>
                    <a:lumOff val="15000"/>
                  </a:prstClr>
                </a:solidFill>
                <a:ea typeface="+mn-ea"/>
                <a:cs typeface="+mn-cs"/>
              </a:rPr>
              <a:t> </a:t>
            </a:r>
            <a:r>
              <a:rPr lang="en-US" sz="2800" b="1" dirty="0" err="1" smtClean="0">
                <a:solidFill>
                  <a:prstClr val="black">
                    <a:lumMod val="85000"/>
                    <a:lumOff val="15000"/>
                  </a:prstClr>
                </a:solidFill>
                <a:ea typeface="+mn-ea"/>
                <a:cs typeface="+mn-cs"/>
              </a:rPr>
              <a:t>hayan</a:t>
            </a:r>
            <a:r>
              <a:rPr lang="en-US" sz="2800" b="1" dirty="0" smtClean="0">
                <a:solidFill>
                  <a:prstClr val="black">
                    <a:lumMod val="85000"/>
                    <a:lumOff val="15000"/>
                  </a:prstClr>
                </a:solidFill>
                <a:ea typeface="+mn-ea"/>
                <a:cs typeface="+mn-cs"/>
              </a:rPr>
              <a:t> </a:t>
            </a:r>
            <a:r>
              <a:rPr lang="en-US" sz="2800" b="1" dirty="0" err="1" smtClean="0">
                <a:solidFill>
                  <a:prstClr val="black">
                    <a:lumMod val="85000"/>
                    <a:lumOff val="15000"/>
                  </a:prstClr>
                </a:solidFill>
                <a:ea typeface="+mn-ea"/>
                <a:cs typeface="+mn-cs"/>
              </a:rPr>
              <a:t>llamado</a:t>
            </a:r>
            <a:r>
              <a:rPr lang="en-US" sz="2800" b="1" dirty="0" smtClean="0">
                <a:solidFill>
                  <a:prstClr val="black">
                    <a:lumMod val="85000"/>
                    <a:lumOff val="15000"/>
                  </a:prstClr>
                </a:solidFill>
                <a:ea typeface="+mn-ea"/>
                <a:cs typeface="+mn-cs"/>
              </a:rPr>
              <a:t> la </a:t>
            </a:r>
            <a:r>
              <a:rPr lang="en-US" sz="2800" b="1" dirty="0" err="1" smtClean="0">
                <a:solidFill>
                  <a:prstClr val="black">
                    <a:lumMod val="85000"/>
                    <a:lumOff val="15000"/>
                  </a:prstClr>
                </a:solidFill>
                <a:ea typeface="+mn-ea"/>
                <a:cs typeface="+mn-cs"/>
              </a:rPr>
              <a:t>atención</a:t>
            </a:r>
            <a:r>
              <a:rPr lang="en-US" sz="2800" b="1" dirty="0" smtClean="0">
                <a:solidFill>
                  <a:prstClr val="black">
                    <a:lumMod val="85000"/>
                    <a:lumOff val="15000"/>
                  </a:prstClr>
                </a:solidFill>
                <a:ea typeface="+mn-ea"/>
                <a:cs typeface="+mn-cs"/>
              </a:rPr>
              <a:t> y </a:t>
            </a:r>
            <a:r>
              <a:rPr lang="en-US" sz="2800" b="1" dirty="0" err="1" smtClean="0">
                <a:solidFill>
                  <a:prstClr val="black">
                    <a:lumMod val="85000"/>
                    <a:lumOff val="15000"/>
                  </a:prstClr>
                </a:solidFill>
                <a:ea typeface="+mn-ea"/>
                <a:cs typeface="+mn-cs"/>
              </a:rPr>
              <a:t>cuéntanos</a:t>
            </a:r>
            <a:r>
              <a:rPr lang="en-US" sz="2800" b="1" dirty="0" smtClean="0">
                <a:solidFill>
                  <a:prstClr val="black">
                    <a:lumMod val="85000"/>
                    <a:lumOff val="15000"/>
                  </a:prstClr>
                </a:solidFill>
                <a:ea typeface="+mn-ea"/>
                <a:cs typeface="+mn-cs"/>
              </a:rPr>
              <a:t> </a:t>
            </a:r>
            <a:r>
              <a:rPr lang="en-US" sz="2800" b="1" dirty="0" err="1" smtClean="0">
                <a:solidFill>
                  <a:prstClr val="black">
                    <a:lumMod val="85000"/>
                    <a:lumOff val="15000"/>
                  </a:prstClr>
                </a:solidFill>
                <a:ea typeface="+mn-ea"/>
                <a:cs typeface="+mn-cs"/>
              </a:rPr>
              <a:t>una</a:t>
            </a:r>
            <a:r>
              <a:rPr lang="en-US" sz="2800" b="1" dirty="0" smtClean="0">
                <a:solidFill>
                  <a:prstClr val="black">
                    <a:lumMod val="85000"/>
                    <a:lumOff val="15000"/>
                  </a:prstClr>
                </a:solidFill>
                <a:ea typeface="+mn-ea"/>
                <a:cs typeface="+mn-cs"/>
              </a:rPr>
              <a:t> </a:t>
            </a:r>
            <a:r>
              <a:rPr lang="en-US" sz="2800" b="1" dirty="0" err="1" smtClean="0">
                <a:solidFill>
                  <a:prstClr val="black">
                    <a:lumMod val="85000"/>
                    <a:lumOff val="15000"/>
                  </a:prstClr>
                </a:solidFill>
                <a:ea typeface="+mn-ea"/>
                <a:cs typeface="+mn-cs"/>
              </a:rPr>
              <a:t>característica</a:t>
            </a:r>
            <a:r>
              <a:rPr lang="en-US" sz="2800" b="1" dirty="0" smtClean="0">
                <a:solidFill>
                  <a:prstClr val="black">
                    <a:lumMod val="85000"/>
                    <a:lumOff val="15000"/>
                  </a:prstClr>
                </a:solidFill>
                <a:ea typeface="+mn-ea"/>
                <a:cs typeface="+mn-cs"/>
              </a:rPr>
              <a:t> de </a:t>
            </a:r>
            <a:r>
              <a:rPr lang="en-US" sz="2800" b="1" dirty="0" err="1" smtClean="0">
                <a:solidFill>
                  <a:prstClr val="black">
                    <a:lumMod val="85000"/>
                    <a:lumOff val="15000"/>
                  </a:prstClr>
                </a:solidFill>
                <a:ea typeface="+mn-ea"/>
                <a:cs typeface="+mn-cs"/>
              </a:rPr>
              <a:t>cada</a:t>
            </a:r>
            <a:r>
              <a:rPr lang="en-US" sz="2800" b="1" dirty="0" smtClean="0">
                <a:solidFill>
                  <a:prstClr val="black">
                    <a:lumMod val="85000"/>
                    <a:lumOff val="15000"/>
                  </a:prstClr>
                </a:solidFill>
                <a:ea typeface="+mn-ea"/>
                <a:cs typeface="+mn-cs"/>
              </a:rPr>
              <a:t> </a:t>
            </a:r>
            <a:r>
              <a:rPr lang="en-US" sz="2800" b="1" dirty="0" err="1" smtClean="0">
                <a:solidFill>
                  <a:prstClr val="black">
                    <a:lumMod val="85000"/>
                    <a:lumOff val="15000"/>
                  </a:prstClr>
                </a:solidFill>
                <a:ea typeface="+mn-ea"/>
                <a:cs typeface="+mn-cs"/>
              </a:rPr>
              <a:t>uno</a:t>
            </a:r>
            <a:endParaRPr lang="en-US" dirty="0"/>
          </a:p>
        </p:txBody>
      </p:sp>
      <p:sp>
        <p:nvSpPr>
          <p:cNvPr id="2" name="TextBox 1"/>
          <p:cNvSpPr txBox="1"/>
          <p:nvPr/>
        </p:nvSpPr>
        <p:spPr>
          <a:xfrm>
            <a:off x="767932" y="4033123"/>
            <a:ext cx="2667000" cy="2585323"/>
          </a:xfrm>
          <a:prstGeom prst="rect">
            <a:avLst/>
          </a:prstGeom>
          <a:ln/>
        </p:spPr>
        <p:style>
          <a:lnRef idx="3">
            <a:schemeClr val="lt1"/>
          </a:lnRef>
          <a:fillRef idx="1">
            <a:schemeClr val="accent1"/>
          </a:fillRef>
          <a:effectRef idx="1">
            <a:schemeClr val="accent1"/>
          </a:effectRef>
          <a:fontRef idx="minor">
            <a:schemeClr val="lt1"/>
          </a:fontRef>
        </p:style>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r>
              <a:rPr lang="en-US" dirty="0" smtClean="0"/>
              <a:t>FOTO</a:t>
            </a:r>
          </a:p>
          <a:p>
            <a:endParaRPr lang="en-US" dirty="0"/>
          </a:p>
          <a:p>
            <a:endParaRPr lang="en-US" dirty="0" smtClean="0"/>
          </a:p>
        </p:txBody>
      </p:sp>
      <p:sp>
        <p:nvSpPr>
          <p:cNvPr id="5" name="TextBox 4"/>
          <p:cNvSpPr txBox="1"/>
          <p:nvPr/>
        </p:nvSpPr>
        <p:spPr>
          <a:xfrm>
            <a:off x="767932" y="1447800"/>
            <a:ext cx="2667000" cy="2585323"/>
          </a:xfrm>
          <a:prstGeom prst="rect">
            <a:avLst/>
          </a:prstGeom>
          <a:ln/>
        </p:spPr>
        <p:style>
          <a:lnRef idx="3">
            <a:schemeClr val="lt1"/>
          </a:lnRef>
          <a:fillRef idx="1">
            <a:schemeClr val="accent1"/>
          </a:fillRef>
          <a:effectRef idx="1">
            <a:schemeClr val="accent1"/>
          </a:effectRef>
          <a:fontRef idx="minor">
            <a:schemeClr val="lt1"/>
          </a:fontRef>
        </p:style>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r>
              <a:rPr lang="en-US" dirty="0" smtClean="0"/>
              <a:t>FOTO</a:t>
            </a:r>
          </a:p>
          <a:p>
            <a:endParaRPr lang="en-US" dirty="0"/>
          </a:p>
          <a:p>
            <a:endParaRPr lang="en-US" dirty="0" smtClean="0"/>
          </a:p>
        </p:txBody>
      </p:sp>
    </p:spTree>
    <p:custDataLst>
      <p:tags r:id="rId1"/>
    </p:custDataLst>
    <p:extLst>
      <p:ext uri="{BB962C8B-B14F-4D97-AF65-F5344CB8AC3E}">
        <p14:creationId xmlns:p14="http://schemas.microsoft.com/office/powerpoint/2010/main" val="1062451133"/>
      </p:ext>
    </p:extLst>
  </p:cSld>
  <p:clrMapOvr>
    <a:masterClrMapping/>
  </p:clrMapOvr>
  <mc:AlternateContent xmlns:mc="http://schemas.openxmlformats.org/markup-compatibility/2006" xmlns:p14="http://schemas.microsoft.com/office/powerpoint/2010/main">
    <mc:Choice Requires="p14">
      <p:transition spd="slow" p14:dur="2000">
        <p:strips dir="ld"/>
      </p:transition>
    </mc:Choice>
    <mc:Fallback xmlns="">
      <p:transition spd="slow">
        <p:strips dir="ld"/>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3276600" y="762000"/>
            <a:ext cx="2286000" cy="1981200"/>
          </a:xfrm>
          <a:prstGeom prst="ellipse">
            <a:avLst/>
          </a:prstGeom>
          <a:solidFill>
            <a:srgbClr val="FFFFFF"/>
          </a:solidFill>
          <a:ln>
            <a:solidFill>
              <a:srgbClr val="26262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Oval 1"/>
          <p:cNvSpPr/>
          <p:nvPr/>
        </p:nvSpPr>
        <p:spPr>
          <a:xfrm>
            <a:off x="2743200" y="2057400"/>
            <a:ext cx="3429000" cy="3124200"/>
          </a:xfrm>
          <a:prstGeom prst="ellipse">
            <a:avLst/>
          </a:prstGeom>
          <a:solidFill>
            <a:schemeClr val="bg1"/>
          </a:solidFill>
          <a:ln>
            <a:solidFill>
              <a:srgbClr val="26262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Chord 3"/>
          <p:cNvSpPr/>
          <p:nvPr/>
        </p:nvSpPr>
        <p:spPr>
          <a:xfrm>
            <a:off x="2667000" y="76200"/>
            <a:ext cx="1295400" cy="1143000"/>
          </a:xfrm>
          <a:prstGeom prst="chord">
            <a:avLst/>
          </a:prstGeom>
          <a:solidFill>
            <a:srgbClr val="FFFFFF"/>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Chord 4"/>
          <p:cNvSpPr/>
          <p:nvPr/>
        </p:nvSpPr>
        <p:spPr>
          <a:xfrm rot="13315302">
            <a:off x="4813145" y="94532"/>
            <a:ext cx="1295400" cy="1143000"/>
          </a:xfrm>
          <a:prstGeom prst="chord">
            <a:avLst/>
          </a:prstGeom>
          <a:solidFill>
            <a:srgbClr val="FFFFFF"/>
          </a:solidFill>
          <a:ln>
            <a:solidFill>
              <a:srgbClr val="26262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flipH="1">
            <a:off x="4038600" y="1676400"/>
            <a:ext cx="2286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flipH="1">
            <a:off x="3886200" y="1524000"/>
            <a:ext cx="381000" cy="6096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flipH="1">
            <a:off x="4800600" y="1524000"/>
            <a:ext cx="381000" cy="6096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flipH="1">
            <a:off x="4953000" y="1752600"/>
            <a:ext cx="152400" cy="22860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flipH="1">
            <a:off x="4038600" y="1752600"/>
            <a:ext cx="152400" cy="22860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flipH="1">
            <a:off x="4724400" y="2514600"/>
            <a:ext cx="152400" cy="1524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flipH="1">
            <a:off x="4114800" y="2514600"/>
            <a:ext cx="152400" cy="1524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Block Arc 12"/>
          <p:cNvSpPr/>
          <p:nvPr/>
        </p:nvSpPr>
        <p:spPr>
          <a:xfrm rot="10219089">
            <a:off x="3634079" y="3710532"/>
            <a:ext cx="1600200" cy="762000"/>
          </a:xfrm>
          <a:prstGeom prst="blockArc">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4" name="Cloud 13"/>
          <p:cNvSpPr/>
          <p:nvPr/>
        </p:nvSpPr>
        <p:spPr>
          <a:xfrm>
            <a:off x="5791200" y="381000"/>
            <a:ext cx="228600" cy="609600"/>
          </a:xfrm>
          <a:prstGeom prst="cloud">
            <a:avLst/>
          </a:prstGeom>
          <a:solidFill>
            <a:srgbClr val="26262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loud 14"/>
          <p:cNvSpPr/>
          <p:nvPr/>
        </p:nvSpPr>
        <p:spPr>
          <a:xfrm>
            <a:off x="2667000" y="3581400"/>
            <a:ext cx="228600" cy="609600"/>
          </a:xfrm>
          <a:prstGeom prst="cloud">
            <a:avLst/>
          </a:prstGeom>
          <a:solidFill>
            <a:srgbClr val="26262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Cloud 15"/>
          <p:cNvSpPr/>
          <p:nvPr/>
        </p:nvSpPr>
        <p:spPr>
          <a:xfrm>
            <a:off x="5715000" y="2895600"/>
            <a:ext cx="381000" cy="1447800"/>
          </a:xfrm>
          <a:prstGeom prst="cloud">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Cloud 16"/>
          <p:cNvSpPr/>
          <p:nvPr/>
        </p:nvSpPr>
        <p:spPr>
          <a:xfrm>
            <a:off x="2819400" y="304800"/>
            <a:ext cx="609600" cy="609600"/>
          </a:xfrm>
          <a:prstGeom prst="cloud">
            <a:avLst/>
          </a:prstGeom>
          <a:solidFill>
            <a:srgbClr val="26262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 name="Straight Connector 18"/>
          <p:cNvCxnSpPr/>
          <p:nvPr/>
        </p:nvCxnSpPr>
        <p:spPr>
          <a:xfrm>
            <a:off x="3771900" y="1524000"/>
            <a:ext cx="190500" cy="152400"/>
          </a:xfrm>
          <a:prstGeom prst="line">
            <a:avLst/>
          </a:prstGeom>
          <a:ln>
            <a:solidFill>
              <a:srgbClr val="262626"/>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3657600" y="1676400"/>
            <a:ext cx="190500" cy="152400"/>
          </a:xfrm>
          <a:prstGeom prst="line">
            <a:avLst/>
          </a:prstGeom>
          <a:ln>
            <a:solidFill>
              <a:srgbClr val="262626"/>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3962400" y="1371600"/>
            <a:ext cx="190500" cy="1524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8" idx="0"/>
          </p:cNvCxnSpPr>
          <p:nvPr/>
        </p:nvCxnSpPr>
        <p:spPr>
          <a:xfrm flipV="1">
            <a:off x="4991100" y="1295400"/>
            <a:ext cx="190500" cy="228600"/>
          </a:xfrm>
          <a:prstGeom prst="line">
            <a:avLst/>
          </a:prstGeom>
          <a:ln>
            <a:solidFill>
              <a:srgbClr val="262626"/>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5143500" y="1447800"/>
            <a:ext cx="190500" cy="228600"/>
          </a:xfrm>
          <a:prstGeom prst="line">
            <a:avLst/>
          </a:prstGeom>
          <a:ln>
            <a:solidFill>
              <a:srgbClr val="262626"/>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5181600" y="1600200"/>
            <a:ext cx="190500" cy="228600"/>
          </a:xfrm>
          <a:prstGeom prst="line">
            <a:avLst/>
          </a:prstGeom>
          <a:ln>
            <a:solidFill>
              <a:srgbClr val="262626"/>
            </a:solidFill>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914400" y="5257800"/>
            <a:ext cx="7620000" cy="1015663"/>
          </a:xfrm>
          <a:prstGeom prst="rect">
            <a:avLst/>
          </a:prstGeom>
          <a:noFill/>
        </p:spPr>
        <p:txBody>
          <a:bodyPr wrap="square" rtlCol="0">
            <a:spAutoFit/>
          </a:bodyPr>
          <a:lstStyle/>
          <a:p>
            <a:pPr algn="ctr"/>
            <a:r>
              <a:rPr lang="en-US" sz="2000" b="1" dirty="0" smtClean="0">
                <a:latin typeface="Century Gothic"/>
                <a:cs typeface="Century Gothic"/>
              </a:rPr>
              <a:t>Con </a:t>
            </a:r>
            <a:r>
              <a:rPr lang="en-US" sz="2000" b="1" dirty="0" err="1" smtClean="0">
                <a:latin typeface="Century Gothic"/>
                <a:cs typeface="Century Gothic"/>
              </a:rPr>
              <a:t>tres</a:t>
            </a:r>
            <a:r>
              <a:rPr lang="en-US" sz="2000" b="1" dirty="0" smtClean="0">
                <a:latin typeface="Century Gothic"/>
                <a:cs typeface="Century Gothic"/>
              </a:rPr>
              <a:t> </a:t>
            </a:r>
            <a:r>
              <a:rPr lang="en-US" sz="2000" b="1" dirty="0" err="1" smtClean="0">
                <a:latin typeface="Century Gothic"/>
                <a:cs typeface="Century Gothic"/>
              </a:rPr>
              <a:t>círculos</a:t>
            </a:r>
            <a:r>
              <a:rPr lang="en-US" sz="2000" b="1" dirty="0" smtClean="0">
                <a:latin typeface="Century Gothic"/>
                <a:cs typeface="Century Gothic"/>
              </a:rPr>
              <a:t> de </a:t>
            </a:r>
            <a:r>
              <a:rPr lang="en-US" sz="2000" b="1" dirty="0" err="1" smtClean="0">
                <a:latin typeface="Century Gothic"/>
                <a:cs typeface="Century Gothic"/>
              </a:rPr>
              <a:t>Cartulina</a:t>
            </a:r>
            <a:r>
              <a:rPr lang="en-US" sz="2000" b="1" dirty="0" smtClean="0">
                <a:latin typeface="Century Gothic"/>
                <a:cs typeface="Century Gothic"/>
              </a:rPr>
              <a:t> </a:t>
            </a:r>
            <a:r>
              <a:rPr lang="en-US" sz="2000" b="1" dirty="0" err="1" smtClean="0">
                <a:latin typeface="Century Gothic"/>
                <a:cs typeface="Century Gothic"/>
              </a:rPr>
              <a:t>haz</a:t>
            </a:r>
            <a:r>
              <a:rPr lang="en-US" sz="2000" b="1" dirty="0" smtClean="0">
                <a:latin typeface="Century Gothic"/>
                <a:cs typeface="Century Gothic"/>
              </a:rPr>
              <a:t> </a:t>
            </a:r>
            <a:r>
              <a:rPr lang="en-US" sz="2000" b="1" dirty="0" err="1" smtClean="0">
                <a:latin typeface="Century Gothic"/>
                <a:cs typeface="Century Gothic"/>
              </a:rPr>
              <a:t>tu</a:t>
            </a:r>
            <a:r>
              <a:rPr lang="en-US" sz="2000" b="1" dirty="0" smtClean="0">
                <a:latin typeface="Century Gothic"/>
                <a:cs typeface="Century Gothic"/>
              </a:rPr>
              <a:t> </a:t>
            </a:r>
            <a:r>
              <a:rPr lang="en-US" sz="2000" b="1" dirty="0" err="1" smtClean="0">
                <a:latin typeface="Century Gothic"/>
                <a:cs typeface="Century Gothic"/>
              </a:rPr>
              <a:t>máscara</a:t>
            </a:r>
            <a:r>
              <a:rPr lang="en-US" sz="2000" b="1" dirty="0" smtClean="0">
                <a:latin typeface="Century Gothic"/>
                <a:cs typeface="Century Gothic"/>
              </a:rPr>
              <a:t> de </a:t>
            </a:r>
            <a:r>
              <a:rPr lang="en-US" sz="2000" b="1" dirty="0" err="1" smtClean="0">
                <a:latin typeface="Century Gothic"/>
                <a:cs typeface="Century Gothic"/>
              </a:rPr>
              <a:t>vaca</a:t>
            </a:r>
            <a:r>
              <a:rPr lang="en-US" sz="2000" b="1" dirty="0" smtClean="0">
                <a:latin typeface="Century Gothic"/>
                <a:cs typeface="Century Gothic"/>
              </a:rPr>
              <a:t>, o de </a:t>
            </a:r>
            <a:r>
              <a:rPr lang="en-US" sz="2000" b="1" dirty="0" err="1" smtClean="0">
                <a:latin typeface="Century Gothic"/>
                <a:cs typeface="Century Gothic"/>
              </a:rPr>
              <a:t>otro</a:t>
            </a:r>
            <a:r>
              <a:rPr lang="en-US" sz="2000" b="1" dirty="0" smtClean="0">
                <a:latin typeface="Century Gothic"/>
                <a:cs typeface="Century Gothic"/>
              </a:rPr>
              <a:t> animal de la </a:t>
            </a:r>
            <a:r>
              <a:rPr lang="en-US" sz="2000" b="1" dirty="0" err="1" smtClean="0">
                <a:latin typeface="Century Gothic"/>
                <a:cs typeface="Century Gothic"/>
              </a:rPr>
              <a:t>granja</a:t>
            </a:r>
            <a:r>
              <a:rPr lang="en-US" sz="2000" b="1" dirty="0" smtClean="0">
                <a:latin typeface="Century Gothic"/>
                <a:cs typeface="Century Gothic"/>
              </a:rPr>
              <a:t>  y </a:t>
            </a:r>
            <a:r>
              <a:rPr lang="en-US" sz="2000" b="1" dirty="0" err="1" smtClean="0">
                <a:latin typeface="Century Gothic"/>
                <a:cs typeface="Century Gothic"/>
              </a:rPr>
              <a:t>entrégala</a:t>
            </a:r>
            <a:r>
              <a:rPr lang="en-US" sz="2000" b="1" dirty="0" smtClean="0">
                <a:latin typeface="Century Gothic"/>
                <a:cs typeface="Century Gothic"/>
              </a:rPr>
              <a:t> a </a:t>
            </a:r>
            <a:r>
              <a:rPr lang="en-US" sz="2000" b="1" dirty="0" err="1" smtClean="0">
                <a:latin typeface="Century Gothic"/>
                <a:cs typeface="Century Gothic"/>
              </a:rPr>
              <a:t>tu</a:t>
            </a:r>
            <a:r>
              <a:rPr lang="en-US" sz="2000" b="1" dirty="0" smtClean="0">
                <a:latin typeface="Century Gothic"/>
                <a:cs typeface="Century Gothic"/>
              </a:rPr>
              <a:t> </a:t>
            </a:r>
            <a:r>
              <a:rPr lang="en-US" sz="2000" b="1" dirty="0" err="1" smtClean="0">
                <a:latin typeface="Century Gothic"/>
                <a:cs typeface="Century Gothic"/>
              </a:rPr>
              <a:t>profesora</a:t>
            </a:r>
            <a:r>
              <a:rPr lang="en-US" sz="2000" b="1" dirty="0" smtClean="0">
                <a:latin typeface="Century Gothic"/>
                <a:cs typeface="Century Gothic"/>
              </a:rPr>
              <a:t>.</a:t>
            </a:r>
          </a:p>
          <a:p>
            <a:pPr algn="ctr"/>
            <a:endParaRPr lang="en-US" sz="2000" b="1" dirty="0">
              <a:latin typeface="Century Gothic"/>
              <a:cs typeface="Century Gothic"/>
            </a:endParaRPr>
          </a:p>
        </p:txBody>
      </p:sp>
      <p:sp>
        <p:nvSpPr>
          <p:cNvPr id="29" name="TextBox 28"/>
          <p:cNvSpPr txBox="1"/>
          <p:nvPr/>
        </p:nvSpPr>
        <p:spPr>
          <a:xfrm>
            <a:off x="304800" y="1600200"/>
            <a:ext cx="2667000" cy="584776"/>
          </a:xfrm>
          <a:prstGeom prst="rect">
            <a:avLst/>
          </a:prstGeom>
          <a:noFill/>
        </p:spPr>
        <p:txBody>
          <a:bodyPr wrap="square" rtlCol="0">
            <a:spAutoFit/>
          </a:bodyPr>
          <a:lstStyle/>
          <a:p>
            <a:r>
              <a:rPr lang="en-US" sz="3200" b="1" dirty="0" smtClean="0">
                <a:solidFill>
                  <a:srgbClr val="3E6813"/>
                </a:solidFill>
                <a:latin typeface="Century Gothic"/>
                <a:cs typeface="Century Gothic"/>
              </a:rPr>
              <a:t>A </a:t>
            </a:r>
            <a:r>
              <a:rPr lang="en-US" sz="3200" b="1" dirty="0" err="1" smtClean="0">
                <a:solidFill>
                  <a:srgbClr val="3E6813"/>
                </a:solidFill>
                <a:latin typeface="Century Gothic"/>
                <a:cs typeface="Century Gothic"/>
              </a:rPr>
              <a:t>divertirnos</a:t>
            </a:r>
            <a:endParaRPr lang="en-US" sz="3200" b="1" dirty="0">
              <a:solidFill>
                <a:srgbClr val="3E6813"/>
              </a:solidFill>
              <a:latin typeface="Century Gothic"/>
              <a:cs typeface="Century Gothic"/>
            </a:endParaRPr>
          </a:p>
        </p:txBody>
      </p:sp>
    </p:spTree>
    <p:extLst>
      <p:ext uri="{BB962C8B-B14F-4D97-AF65-F5344CB8AC3E}">
        <p14:creationId xmlns:p14="http://schemas.microsoft.com/office/powerpoint/2010/main" val="1678737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6890749" y="273388"/>
            <a:ext cx="2056037" cy="1437781"/>
          </a:xfrm>
          <a:prstGeom prst="rect">
            <a:avLst/>
          </a:prstGeom>
        </p:spPr>
      </p:pic>
      <p:sp>
        <p:nvSpPr>
          <p:cNvPr id="6" name="Title 5"/>
          <p:cNvSpPr>
            <a:spLocks noGrp="1"/>
          </p:cNvSpPr>
          <p:nvPr>
            <p:ph type="title"/>
          </p:nvPr>
        </p:nvSpPr>
        <p:spPr>
          <a:xfrm>
            <a:off x="377953" y="2446318"/>
            <a:ext cx="7772400" cy="1470025"/>
          </a:xfrm>
        </p:spPr>
        <p:txBody>
          <a:bodyPr>
            <a:normAutofit fontScale="90000"/>
          </a:bodyPr>
          <a:lstStyle/>
          <a:p>
            <a:r>
              <a:rPr lang="en-US" dirty="0" smtClean="0"/>
              <a:t>¿</a:t>
            </a:r>
            <a:r>
              <a:rPr lang="en-US" dirty="0" err="1" smtClean="0"/>
              <a:t>Dónde</a:t>
            </a:r>
            <a:r>
              <a:rPr lang="en-US" dirty="0" smtClean="0"/>
              <a:t> </a:t>
            </a:r>
            <a:r>
              <a:rPr lang="en-US" dirty="0" err="1" smtClean="0"/>
              <a:t>estuvímos</a:t>
            </a:r>
            <a:r>
              <a:rPr lang="en-US" dirty="0" smtClean="0"/>
              <a:t>?</a:t>
            </a:r>
            <a:br>
              <a:rPr lang="en-US" dirty="0" smtClean="0"/>
            </a:br>
            <a:r>
              <a:rPr lang="en-US" dirty="0"/>
              <a:t/>
            </a:r>
            <a:br>
              <a:rPr lang="en-US" dirty="0"/>
            </a:br>
            <a:r>
              <a:rPr lang="en-US" dirty="0" err="1" smtClean="0"/>
              <a:t>Haz</a:t>
            </a:r>
            <a:r>
              <a:rPr lang="en-US" dirty="0" smtClean="0"/>
              <a:t> un </a:t>
            </a:r>
            <a:r>
              <a:rPr lang="en-US" dirty="0" err="1" smtClean="0"/>
              <a:t>pequeño</a:t>
            </a:r>
            <a:r>
              <a:rPr lang="en-US" dirty="0" smtClean="0"/>
              <a:t> </a:t>
            </a:r>
            <a:r>
              <a:rPr lang="en-US" dirty="0" err="1" smtClean="0"/>
              <a:t>resumen</a:t>
            </a:r>
            <a:r>
              <a:rPr lang="en-US" dirty="0" smtClean="0"/>
              <a:t> del </a:t>
            </a:r>
            <a:r>
              <a:rPr lang="en-US" dirty="0" err="1" smtClean="0"/>
              <a:t>lugar</a:t>
            </a:r>
            <a:r>
              <a:rPr lang="en-US" dirty="0" smtClean="0"/>
              <a:t> </a:t>
            </a:r>
            <a:r>
              <a:rPr lang="en-US" dirty="0" err="1" smtClean="0"/>
              <a:t>que</a:t>
            </a:r>
            <a:r>
              <a:rPr lang="en-US" dirty="0" smtClean="0"/>
              <a:t> </a:t>
            </a:r>
            <a:r>
              <a:rPr lang="en-US" dirty="0" err="1" smtClean="0"/>
              <a:t>visitamos</a:t>
            </a:r>
            <a:r>
              <a:rPr lang="en-US" dirty="0" smtClean="0"/>
              <a:t> hoy, </a:t>
            </a:r>
            <a:r>
              <a:rPr lang="en-US" dirty="0" err="1" smtClean="0"/>
              <a:t>donde</a:t>
            </a:r>
            <a:r>
              <a:rPr lang="en-US" dirty="0" smtClean="0"/>
              <a:t> </a:t>
            </a:r>
            <a:r>
              <a:rPr lang="en-US" dirty="0" err="1" smtClean="0"/>
              <a:t>esta</a:t>
            </a:r>
            <a:r>
              <a:rPr lang="en-US" dirty="0" smtClean="0"/>
              <a:t> </a:t>
            </a:r>
            <a:r>
              <a:rPr lang="en-US" dirty="0" err="1" smtClean="0"/>
              <a:t>ubicado</a:t>
            </a:r>
            <a:r>
              <a:rPr lang="en-US" dirty="0" smtClean="0"/>
              <a:t> y dos </a:t>
            </a:r>
            <a:r>
              <a:rPr lang="en-US" dirty="0" err="1" smtClean="0"/>
              <a:t>temas</a:t>
            </a:r>
            <a:r>
              <a:rPr lang="en-US" dirty="0" smtClean="0"/>
              <a:t> </a:t>
            </a:r>
            <a:r>
              <a:rPr lang="en-US" dirty="0" err="1" smtClean="0"/>
              <a:t>que</a:t>
            </a:r>
            <a:r>
              <a:rPr lang="en-US" dirty="0" smtClean="0"/>
              <a:t> </a:t>
            </a:r>
            <a:r>
              <a:rPr lang="en-US" dirty="0" err="1" smtClean="0"/>
              <a:t>te</a:t>
            </a:r>
            <a:r>
              <a:rPr lang="en-US" dirty="0" smtClean="0"/>
              <a:t> </a:t>
            </a:r>
            <a:r>
              <a:rPr lang="en-US" dirty="0" err="1" smtClean="0"/>
              <a:t>hayan</a:t>
            </a:r>
            <a:r>
              <a:rPr lang="en-US" dirty="0" smtClean="0"/>
              <a:t> </a:t>
            </a:r>
            <a:r>
              <a:rPr lang="en-US" dirty="0" err="1" smtClean="0"/>
              <a:t>gustado</a:t>
            </a:r>
            <a:r>
              <a:rPr lang="en-US" dirty="0" smtClean="0"/>
              <a:t>.</a:t>
            </a:r>
            <a:endParaRPr lang="en-US" dirty="0"/>
          </a:p>
        </p:txBody>
      </p:sp>
      <p:sp>
        <p:nvSpPr>
          <p:cNvPr id="3" name="TextBox 2"/>
          <p:cNvSpPr txBox="1"/>
          <p:nvPr/>
        </p:nvSpPr>
        <p:spPr>
          <a:xfrm>
            <a:off x="1343359" y="173434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645359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581400" y="88900"/>
            <a:ext cx="3904635" cy="2730500"/>
          </a:xfrm>
          <a:prstGeom prst="rect">
            <a:avLst/>
          </a:prstGeom>
        </p:spPr>
      </p:pic>
      <p:sp>
        <p:nvSpPr>
          <p:cNvPr id="6" name="Title 5"/>
          <p:cNvSpPr>
            <a:spLocks noGrp="1"/>
          </p:cNvSpPr>
          <p:nvPr>
            <p:ph type="title"/>
          </p:nvPr>
        </p:nvSpPr>
        <p:spPr>
          <a:xfrm>
            <a:off x="933616" y="4453858"/>
            <a:ext cx="7772400" cy="1470025"/>
          </a:xfrm>
        </p:spPr>
        <p:txBody>
          <a:bodyPr>
            <a:normAutofit/>
          </a:bodyPr>
          <a:lstStyle/>
          <a:p>
            <a:r>
              <a:rPr lang="en-US" dirty="0" err="1" smtClean="0"/>
              <a:t>Te</a:t>
            </a:r>
            <a:r>
              <a:rPr lang="en-US" dirty="0" smtClean="0"/>
              <a:t> </a:t>
            </a:r>
            <a:r>
              <a:rPr lang="en-US" dirty="0" err="1" smtClean="0"/>
              <a:t>esperamos</a:t>
            </a:r>
            <a:r>
              <a:rPr lang="en-US" dirty="0" smtClean="0"/>
              <a:t> en </a:t>
            </a:r>
            <a:r>
              <a:rPr lang="en-US" dirty="0" err="1" smtClean="0"/>
              <a:t>tu</a:t>
            </a:r>
            <a:r>
              <a:rPr lang="en-US" dirty="0" smtClean="0"/>
              <a:t> </a:t>
            </a:r>
            <a:r>
              <a:rPr lang="en-US" dirty="0" err="1" smtClean="0"/>
              <a:t>próxima</a:t>
            </a:r>
            <a:r>
              <a:rPr lang="en-US" dirty="0" smtClean="0"/>
              <a:t> </a:t>
            </a:r>
            <a:r>
              <a:rPr lang="en-US" dirty="0" err="1" smtClean="0"/>
              <a:t>visita</a:t>
            </a:r>
            <a:endParaRPr lang="en-US" dirty="0"/>
          </a:p>
        </p:txBody>
      </p:sp>
    </p:spTree>
    <p:extLst>
      <p:ext uri="{BB962C8B-B14F-4D97-AF65-F5344CB8AC3E}">
        <p14:creationId xmlns:p14="http://schemas.microsoft.com/office/powerpoint/2010/main" val="4165058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fontScale="62500" lnSpcReduction="20000"/>
          </a:bodyPr>
          <a:lstStyle/>
          <a:p>
            <a:r>
              <a:rPr lang="en-US" sz="4000" b="1" dirty="0">
                <a:solidFill>
                  <a:schemeClr val="tx1">
                    <a:lumMod val="85000"/>
                    <a:lumOff val="15000"/>
                  </a:schemeClr>
                </a:solidFill>
                <a:latin typeface="+mj-lt"/>
              </a:rPr>
              <a:t>¿</a:t>
            </a:r>
            <a:r>
              <a:rPr lang="en-US" sz="4000" b="1" dirty="0" err="1" smtClean="0">
                <a:solidFill>
                  <a:schemeClr val="tx1">
                    <a:lumMod val="85000"/>
                    <a:lumOff val="15000"/>
                  </a:schemeClr>
                </a:solidFill>
                <a:latin typeface="+mj-lt"/>
              </a:rPr>
              <a:t>Cuáles</a:t>
            </a:r>
            <a:r>
              <a:rPr lang="en-US" sz="4000" b="1" dirty="0" smtClean="0">
                <a:solidFill>
                  <a:schemeClr val="tx1">
                    <a:lumMod val="85000"/>
                    <a:lumOff val="15000"/>
                  </a:schemeClr>
                </a:solidFill>
                <a:latin typeface="+mj-lt"/>
              </a:rPr>
              <a:t> son </a:t>
            </a:r>
            <a:r>
              <a:rPr lang="en-US" sz="4000" b="1" dirty="0" err="1" smtClean="0">
                <a:solidFill>
                  <a:schemeClr val="tx1">
                    <a:lumMod val="85000"/>
                    <a:lumOff val="15000"/>
                  </a:schemeClr>
                </a:solidFill>
                <a:latin typeface="+mj-lt"/>
              </a:rPr>
              <a:t>las</a:t>
            </a:r>
            <a:r>
              <a:rPr lang="en-US" sz="4000" b="1" dirty="0" smtClean="0">
                <a:solidFill>
                  <a:schemeClr val="tx1">
                    <a:lumMod val="85000"/>
                    <a:lumOff val="15000"/>
                  </a:schemeClr>
                </a:solidFill>
                <a:latin typeface="+mj-lt"/>
              </a:rPr>
              <a:t> </a:t>
            </a:r>
            <a:r>
              <a:rPr lang="en-US" sz="4000" b="1" dirty="0" err="1" smtClean="0">
                <a:solidFill>
                  <a:schemeClr val="tx1">
                    <a:lumMod val="85000"/>
                    <a:lumOff val="15000"/>
                  </a:schemeClr>
                </a:solidFill>
                <a:latin typeface="+mj-lt"/>
              </a:rPr>
              <a:t>principales</a:t>
            </a:r>
            <a:r>
              <a:rPr lang="en-US" sz="4000" b="1" dirty="0" smtClean="0">
                <a:solidFill>
                  <a:schemeClr val="tx1">
                    <a:lumMod val="85000"/>
                    <a:lumOff val="15000"/>
                  </a:schemeClr>
                </a:solidFill>
                <a:latin typeface="+mj-lt"/>
              </a:rPr>
              <a:t> </a:t>
            </a:r>
            <a:r>
              <a:rPr lang="en-US" sz="4000" b="1" dirty="0" err="1" smtClean="0">
                <a:solidFill>
                  <a:schemeClr val="tx1">
                    <a:lumMod val="85000"/>
                    <a:lumOff val="15000"/>
                  </a:schemeClr>
                </a:solidFill>
                <a:latin typeface="+mj-lt"/>
              </a:rPr>
              <a:t>carácterísticas</a:t>
            </a:r>
            <a:r>
              <a:rPr lang="en-US" sz="4000" b="1" dirty="0" smtClean="0">
                <a:solidFill>
                  <a:schemeClr val="tx1">
                    <a:lumMod val="85000"/>
                    <a:lumOff val="15000"/>
                  </a:schemeClr>
                </a:solidFill>
                <a:latin typeface="+mj-lt"/>
              </a:rPr>
              <a:t> del </a:t>
            </a:r>
            <a:r>
              <a:rPr lang="en-US" sz="4000" b="1" dirty="0" err="1" smtClean="0">
                <a:solidFill>
                  <a:schemeClr val="tx1">
                    <a:lumMod val="85000"/>
                    <a:lumOff val="15000"/>
                  </a:schemeClr>
                </a:solidFill>
                <a:latin typeface="+mj-lt"/>
              </a:rPr>
              <a:t>Bioma</a:t>
            </a:r>
            <a:r>
              <a:rPr lang="en-US" sz="4000" b="1" dirty="0" smtClean="0">
                <a:solidFill>
                  <a:schemeClr val="tx1">
                    <a:lumMod val="85000"/>
                    <a:lumOff val="15000"/>
                  </a:schemeClr>
                </a:solidFill>
                <a:latin typeface="+mj-lt"/>
              </a:rPr>
              <a:t> </a:t>
            </a:r>
            <a:r>
              <a:rPr lang="en-US" sz="4000" b="1" dirty="0" err="1" smtClean="0">
                <a:solidFill>
                  <a:schemeClr val="tx1">
                    <a:lumMod val="85000"/>
                    <a:lumOff val="15000"/>
                  </a:schemeClr>
                </a:solidFill>
                <a:latin typeface="+mj-lt"/>
              </a:rPr>
              <a:t>pastizal</a:t>
            </a:r>
            <a:r>
              <a:rPr lang="en-US" sz="4000" b="1" dirty="0" smtClean="0">
                <a:solidFill>
                  <a:schemeClr val="tx1">
                    <a:lumMod val="85000"/>
                    <a:lumOff val="15000"/>
                  </a:schemeClr>
                </a:solidFill>
                <a:latin typeface="+mj-lt"/>
              </a:rPr>
              <a:t> </a:t>
            </a:r>
            <a:r>
              <a:rPr lang="en-US" sz="4000" b="1" dirty="0" err="1" smtClean="0">
                <a:solidFill>
                  <a:schemeClr val="tx1">
                    <a:lumMod val="85000"/>
                    <a:lumOff val="15000"/>
                  </a:schemeClr>
                </a:solidFill>
                <a:latin typeface="+mj-lt"/>
              </a:rPr>
              <a:t>que</a:t>
            </a:r>
            <a:r>
              <a:rPr lang="en-US" sz="4000" b="1" dirty="0" smtClean="0">
                <a:solidFill>
                  <a:schemeClr val="tx1">
                    <a:lumMod val="85000"/>
                    <a:lumOff val="15000"/>
                  </a:schemeClr>
                </a:solidFill>
                <a:latin typeface="+mj-lt"/>
              </a:rPr>
              <a:t> </a:t>
            </a:r>
            <a:r>
              <a:rPr lang="en-US" sz="4000" b="1" dirty="0" err="1" smtClean="0">
                <a:solidFill>
                  <a:schemeClr val="tx1">
                    <a:lumMod val="85000"/>
                    <a:lumOff val="15000"/>
                  </a:schemeClr>
                </a:solidFill>
                <a:latin typeface="+mj-lt"/>
              </a:rPr>
              <a:t>conociste</a:t>
            </a:r>
            <a:r>
              <a:rPr lang="en-US" sz="4000" b="1" dirty="0" smtClean="0">
                <a:solidFill>
                  <a:schemeClr val="tx1">
                    <a:lumMod val="85000"/>
                    <a:lumOff val="15000"/>
                  </a:schemeClr>
                </a:solidFill>
                <a:latin typeface="+mj-lt"/>
              </a:rPr>
              <a:t> en </a:t>
            </a:r>
            <a:r>
              <a:rPr lang="en-US" sz="4000" b="1" dirty="0" err="1" smtClean="0">
                <a:solidFill>
                  <a:schemeClr val="tx1">
                    <a:lumMod val="85000"/>
                    <a:lumOff val="15000"/>
                  </a:schemeClr>
                </a:solidFill>
                <a:latin typeface="+mj-lt"/>
              </a:rPr>
              <a:t>Nono</a:t>
            </a:r>
            <a:r>
              <a:rPr lang="en-US" sz="4000" b="1" dirty="0" smtClean="0">
                <a:solidFill>
                  <a:schemeClr val="tx1">
                    <a:lumMod val="85000"/>
                    <a:lumOff val="15000"/>
                  </a:schemeClr>
                </a:solidFill>
                <a:latin typeface="+mj-lt"/>
              </a:rPr>
              <a:t>?</a:t>
            </a:r>
            <a:endParaRPr lang="en-US" sz="4000" dirty="0">
              <a:solidFill>
                <a:schemeClr val="tx1">
                  <a:lumMod val="50000"/>
                  <a:lumOff val="50000"/>
                </a:schemeClr>
              </a:solidFill>
              <a:latin typeface="+mj-lt"/>
              <a:cs typeface="Arial" pitchFamily="34" charset="0"/>
            </a:endParaRPr>
          </a:p>
        </p:txBody>
      </p:sp>
      <p:cxnSp>
        <p:nvCxnSpPr>
          <p:cNvPr id="10" name="Straight Connector 9"/>
          <p:cNvCxnSpPr/>
          <p:nvPr/>
        </p:nvCxnSpPr>
        <p:spPr>
          <a:xfrm>
            <a:off x="1905000" y="2936809"/>
            <a:ext cx="5257800" cy="1588"/>
          </a:xfrm>
          <a:prstGeom prst="line">
            <a:avLst/>
          </a:prstGeom>
          <a:ln w="47625">
            <a:solidFill>
              <a:srgbClr val="E4E4E4"/>
            </a:solidFill>
          </a:ln>
          <a:effectLst/>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grpSp>
        <p:nvGrpSpPr>
          <p:cNvPr id="26" name="Group 25"/>
          <p:cNvGrpSpPr/>
          <p:nvPr/>
        </p:nvGrpSpPr>
        <p:grpSpPr>
          <a:xfrm>
            <a:off x="0" y="1347168"/>
            <a:ext cx="2880816" cy="4248609"/>
            <a:chOff x="-61416" y="1557456"/>
            <a:chExt cx="2880816" cy="4248609"/>
          </a:xfrm>
        </p:grpSpPr>
        <p:sp>
          <p:nvSpPr>
            <p:cNvPr id="6" name="Oval 5"/>
            <p:cNvSpPr/>
            <p:nvPr/>
          </p:nvSpPr>
          <p:spPr>
            <a:xfrm>
              <a:off x="762000" y="211659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4" name="TextBox 13"/>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latin typeface="+mj-lt"/>
                  <a:cs typeface="Arial" pitchFamily="34" charset="0"/>
                </a:rPr>
                <a:t>1</a:t>
              </a:r>
              <a:endParaRPr lang="en-US" sz="17000" b="1" dirty="0">
                <a:solidFill>
                  <a:srgbClr val="F26200">
                    <a:alpha val="40000"/>
                  </a:srgbClr>
                </a:solidFill>
                <a:latin typeface="+mj-lt"/>
                <a:cs typeface="Arial" pitchFamily="34" charset="0"/>
              </a:endParaRPr>
            </a:p>
          </p:txBody>
        </p:sp>
        <p:sp>
          <p:nvSpPr>
            <p:cNvPr id="19" name="Oval 18"/>
            <p:cNvSpPr/>
            <p:nvPr/>
          </p:nvSpPr>
          <p:spPr>
            <a:xfrm>
              <a:off x="-61416" y="4510665"/>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23" name="Group 22"/>
          <p:cNvGrpSpPr/>
          <p:nvPr/>
        </p:nvGrpSpPr>
        <p:grpSpPr>
          <a:xfrm>
            <a:off x="3543300" y="1591943"/>
            <a:ext cx="2057400" cy="2708434"/>
            <a:chOff x="3543300" y="1591943"/>
            <a:chExt cx="2057400" cy="2708434"/>
          </a:xfrm>
        </p:grpSpPr>
        <p:sp>
          <p:nvSpPr>
            <p:cNvPr id="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5" name="TextBox 14"/>
            <p:cNvSpPr txBox="1"/>
            <p:nvPr/>
          </p:nvSpPr>
          <p:spPr>
            <a:xfrm>
              <a:off x="3933968" y="1591943"/>
              <a:ext cx="1219200" cy="2708434"/>
            </a:xfrm>
            <a:prstGeom prst="rect">
              <a:avLst/>
            </a:prstGeom>
            <a:noFill/>
          </p:spPr>
          <p:txBody>
            <a:bodyPr wrap="square" rtlCol="0">
              <a:spAutoFit/>
            </a:bodyPr>
            <a:lstStyle/>
            <a:p>
              <a:r>
                <a:rPr lang="en-US" sz="17000" b="1" dirty="0" smtClean="0">
                  <a:solidFill>
                    <a:srgbClr val="2A7A9E">
                      <a:alpha val="40000"/>
                    </a:srgbClr>
                  </a:solidFill>
                  <a:latin typeface="+mj-lt"/>
                  <a:cs typeface="Arial" pitchFamily="34" charset="0"/>
                </a:rPr>
                <a:t>2</a:t>
              </a:r>
              <a:endParaRPr lang="en-US" sz="17000" b="1" dirty="0">
                <a:solidFill>
                  <a:srgbClr val="2A7A9E">
                    <a:alpha val="40000"/>
                  </a:srgbClr>
                </a:solidFill>
                <a:latin typeface="+mj-lt"/>
                <a:cs typeface="Arial" pitchFamily="34" charset="0"/>
              </a:endParaRPr>
            </a:p>
          </p:txBody>
        </p:sp>
      </p:grpSp>
      <p:grpSp>
        <p:nvGrpSpPr>
          <p:cNvPr id="24" name="Group 23"/>
          <p:cNvGrpSpPr/>
          <p:nvPr/>
        </p:nvGrpSpPr>
        <p:grpSpPr>
          <a:xfrm>
            <a:off x="6324600" y="1587511"/>
            <a:ext cx="2057400" cy="2708434"/>
            <a:chOff x="6324600" y="1587511"/>
            <a:chExt cx="2057400" cy="2708434"/>
          </a:xfrm>
        </p:grpSpPr>
        <p:sp>
          <p:nvSpPr>
            <p:cNvPr id="5" name="Oval 4"/>
            <p:cNvSpPr/>
            <p:nvPr/>
          </p:nvSpPr>
          <p:spPr>
            <a:xfrm>
              <a:off x="6324600" y="1953643"/>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7" name="TextBox 16"/>
            <p:cNvSpPr txBox="1"/>
            <p:nvPr/>
          </p:nvSpPr>
          <p:spPr>
            <a:xfrm>
              <a:off x="6721604" y="1587511"/>
              <a:ext cx="1219200" cy="2708434"/>
            </a:xfrm>
            <a:prstGeom prst="rect">
              <a:avLst/>
            </a:prstGeom>
            <a:noFill/>
          </p:spPr>
          <p:txBody>
            <a:bodyPr wrap="square" rtlCol="0">
              <a:spAutoFit/>
            </a:bodyPr>
            <a:lstStyle/>
            <a:p>
              <a:r>
                <a:rPr lang="en-US" sz="17000" b="1" dirty="0" smtClean="0">
                  <a:solidFill>
                    <a:srgbClr val="65B131">
                      <a:alpha val="64000"/>
                    </a:srgbClr>
                  </a:solidFill>
                  <a:latin typeface="+mj-lt"/>
                  <a:cs typeface="Arial" pitchFamily="34" charset="0"/>
                </a:rPr>
                <a:t>3</a:t>
              </a:r>
              <a:endParaRPr lang="en-US" sz="17000" b="1" dirty="0">
                <a:solidFill>
                  <a:srgbClr val="65B131">
                    <a:alpha val="64000"/>
                  </a:srgbClr>
                </a:solidFill>
                <a:latin typeface="+mj-lt"/>
                <a:cs typeface="Arial" pitchFamily="34" charset="0"/>
              </a:endParaRPr>
            </a:p>
          </p:txBody>
        </p:sp>
      </p:grpSp>
      <p:pic>
        <p:nvPicPr>
          <p:cNvPr id="20" name="Picture 19"/>
          <p:cNvPicPr>
            <a:picLocks noChangeAspect="1"/>
          </p:cNvPicPr>
          <p:nvPr/>
        </p:nvPicPr>
        <p:blipFill>
          <a:blip r:embed="rId4"/>
          <a:stretch>
            <a:fillRect/>
          </a:stretch>
        </p:blipFill>
        <p:spPr>
          <a:xfrm>
            <a:off x="7924800" y="5486400"/>
            <a:ext cx="877786" cy="613833"/>
          </a:xfrm>
          <a:prstGeom prst="rect">
            <a:avLst/>
          </a:prstGeom>
        </p:spPr>
      </p:pic>
      <p:sp>
        <p:nvSpPr>
          <p:cNvPr id="3" name="TextBox 2"/>
          <p:cNvSpPr txBox="1"/>
          <p:nvPr/>
        </p:nvSpPr>
        <p:spPr>
          <a:xfrm>
            <a:off x="609600" y="4445502"/>
            <a:ext cx="7661238" cy="1477328"/>
          </a:xfrm>
          <a:prstGeom prst="rect">
            <a:avLst/>
          </a:prstGeom>
          <a:noFill/>
        </p:spPr>
        <p:txBody>
          <a:bodyPr wrap="square" rtlCol="0">
            <a:spAutoFit/>
          </a:bodyPr>
          <a:lstStyle/>
          <a:p>
            <a:r>
              <a:rPr lang="en-US" dirty="0" smtClean="0"/>
              <a:t>1. </a:t>
            </a:r>
          </a:p>
          <a:p>
            <a:endParaRPr lang="en-US" dirty="0"/>
          </a:p>
          <a:p>
            <a:r>
              <a:rPr lang="en-US" dirty="0" smtClean="0"/>
              <a:t>2. </a:t>
            </a:r>
          </a:p>
          <a:p>
            <a:endParaRPr lang="en-US" dirty="0"/>
          </a:p>
          <a:p>
            <a:r>
              <a:rPr lang="en-US" dirty="0" smtClean="0"/>
              <a:t>3. </a:t>
            </a:r>
            <a:endParaRPr lang="en-US" dirty="0"/>
          </a:p>
        </p:txBody>
      </p:sp>
    </p:spTree>
    <p:custDataLst>
      <p:tags r:id="rId1"/>
    </p:custDataLst>
    <p:extLst>
      <p:ext uri="{BB962C8B-B14F-4D97-AF65-F5344CB8AC3E}">
        <p14:creationId xmlns:p14="http://schemas.microsoft.com/office/powerpoint/2010/main" val="2878936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6915" y="471958"/>
            <a:ext cx="5867400" cy="4648200"/>
          </a:xfrm>
          <a:ln>
            <a:solidFill>
              <a:schemeClr val="tx1"/>
            </a:solidFill>
          </a:ln>
        </p:spPr>
        <p:txBody>
          <a:bodyPr/>
          <a:lstStyle/>
          <a:p>
            <a:r>
              <a:rPr lang="en-US" dirty="0" err="1" smtClean="0"/>
              <a:t>Pon</a:t>
            </a:r>
            <a:r>
              <a:rPr lang="en-US" dirty="0" smtClean="0"/>
              <a:t> </a:t>
            </a:r>
            <a:r>
              <a:rPr lang="en-US" dirty="0" err="1" smtClean="0"/>
              <a:t>aqui</a:t>
            </a:r>
            <a:r>
              <a:rPr lang="en-US" dirty="0" smtClean="0"/>
              <a:t> </a:t>
            </a:r>
            <a:r>
              <a:rPr lang="en-US" dirty="0" err="1" smtClean="0"/>
              <a:t>una</a:t>
            </a:r>
            <a:r>
              <a:rPr lang="en-US" dirty="0" smtClean="0"/>
              <a:t> </a:t>
            </a:r>
            <a:r>
              <a:rPr lang="en-US" dirty="0" err="1" smtClean="0"/>
              <a:t>foto</a:t>
            </a:r>
            <a:r>
              <a:rPr lang="en-US" dirty="0" smtClean="0"/>
              <a:t> del </a:t>
            </a:r>
            <a:r>
              <a:rPr lang="en-US" dirty="0" err="1" smtClean="0"/>
              <a:t>bioma</a:t>
            </a:r>
            <a:r>
              <a:rPr lang="en-US" dirty="0" smtClean="0"/>
              <a:t> </a:t>
            </a:r>
            <a:r>
              <a:rPr lang="en-US" dirty="0" err="1" smtClean="0"/>
              <a:t>pastizal</a:t>
            </a:r>
            <a:r>
              <a:rPr lang="en-US" dirty="0" smtClean="0"/>
              <a:t>, y  </a:t>
            </a:r>
            <a:r>
              <a:rPr lang="en-US" dirty="0" err="1" smtClean="0"/>
              <a:t>cuentanos</a:t>
            </a:r>
            <a:r>
              <a:rPr lang="en-US" dirty="0" smtClean="0"/>
              <a:t> ¿</a:t>
            </a:r>
            <a:r>
              <a:rPr lang="en-US" dirty="0" err="1" smtClean="0"/>
              <a:t>que</a:t>
            </a:r>
            <a:r>
              <a:rPr lang="en-US" dirty="0" smtClean="0"/>
              <a:t> </a:t>
            </a:r>
            <a:r>
              <a:rPr lang="en-US" dirty="0" err="1" smtClean="0"/>
              <a:t>te</a:t>
            </a:r>
            <a:r>
              <a:rPr lang="en-US" dirty="0" smtClean="0"/>
              <a:t> </a:t>
            </a:r>
            <a:r>
              <a:rPr lang="en-US" dirty="0" err="1" smtClean="0"/>
              <a:t>llamo</a:t>
            </a:r>
            <a:r>
              <a:rPr lang="en-US" dirty="0" smtClean="0"/>
              <a:t> la </a:t>
            </a:r>
            <a:r>
              <a:rPr lang="en-US" dirty="0" err="1" smtClean="0"/>
              <a:t>atención</a:t>
            </a:r>
            <a:r>
              <a:rPr lang="en-US" dirty="0" smtClean="0"/>
              <a:t>?</a:t>
            </a:r>
            <a:endParaRPr lang="en-US" dirty="0"/>
          </a:p>
        </p:txBody>
      </p:sp>
      <p:pic>
        <p:nvPicPr>
          <p:cNvPr id="3" name="Picture 2"/>
          <p:cNvPicPr>
            <a:picLocks noChangeAspect="1"/>
          </p:cNvPicPr>
          <p:nvPr/>
        </p:nvPicPr>
        <p:blipFill>
          <a:blip r:embed="rId3"/>
          <a:stretch>
            <a:fillRect/>
          </a:stretch>
        </p:blipFill>
        <p:spPr>
          <a:xfrm>
            <a:off x="25400" y="5638800"/>
            <a:ext cx="986752" cy="690033"/>
          </a:xfrm>
          <a:prstGeom prst="rect">
            <a:avLst/>
          </a:prstGeom>
        </p:spPr>
      </p:pic>
    </p:spTree>
    <p:extLst>
      <p:ext uri="{BB962C8B-B14F-4D97-AF65-F5344CB8AC3E}">
        <p14:creationId xmlns:p14="http://schemas.microsoft.com/office/powerpoint/2010/main" val="3673403676"/>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5400" y="5638800"/>
            <a:ext cx="986752" cy="690033"/>
          </a:xfrm>
          <a:prstGeom prst="rect">
            <a:avLst/>
          </a:prstGeom>
        </p:spPr>
      </p:pic>
      <p:sp>
        <p:nvSpPr>
          <p:cNvPr id="4" name="TextBox 3"/>
          <p:cNvSpPr txBox="1"/>
          <p:nvPr/>
        </p:nvSpPr>
        <p:spPr>
          <a:xfrm>
            <a:off x="1012152" y="851925"/>
            <a:ext cx="6902451" cy="4801315"/>
          </a:xfrm>
          <a:prstGeom prst="rect">
            <a:avLst/>
          </a:prstGeom>
          <a:noFill/>
        </p:spPr>
        <p:txBody>
          <a:bodyPr wrap="square" rtlCol="0">
            <a:spAutoFit/>
          </a:bodyPr>
          <a:lstStyle/>
          <a:p>
            <a:r>
              <a:rPr lang="en-US" dirty="0" smtClean="0"/>
              <a:t>¿</a:t>
            </a:r>
            <a:r>
              <a:rPr lang="en-US" dirty="0" err="1" smtClean="0"/>
              <a:t>Cúales</a:t>
            </a:r>
            <a:r>
              <a:rPr lang="en-US" dirty="0" smtClean="0"/>
              <a:t> con los </a:t>
            </a:r>
            <a:r>
              <a:rPr lang="en-US" dirty="0" err="1" smtClean="0"/>
              <a:t>factores</a:t>
            </a:r>
            <a:r>
              <a:rPr lang="en-US" dirty="0" smtClean="0"/>
              <a:t> </a:t>
            </a:r>
            <a:r>
              <a:rPr lang="en-US" dirty="0" err="1" smtClean="0"/>
              <a:t>bióticos</a:t>
            </a:r>
            <a:r>
              <a:rPr lang="en-US" dirty="0" smtClean="0"/>
              <a:t> del </a:t>
            </a:r>
            <a:r>
              <a:rPr lang="en-US" dirty="0" err="1" smtClean="0"/>
              <a:t>pastizal</a:t>
            </a:r>
            <a:r>
              <a:rPr lang="en-US" dirty="0" smtClean="0"/>
              <a:t>?</a:t>
            </a:r>
          </a:p>
          <a:p>
            <a:endParaRPr lang="en-US" dirty="0"/>
          </a:p>
          <a:p>
            <a:r>
              <a:rPr lang="en-US" dirty="0" smtClean="0"/>
              <a:t>1.</a:t>
            </a:r>
          </a:p>
          <a:p>
            <a:endParaRPr lang="en-US" dirty="0"/>
          </a:p>
          <a:p>
            <a:r>
              <a:rPr lang="en-US" dirty="0" smtClean="0"/>
              <a:t>2.</a:t>
            </a:r>
          </a:p>
          <a:p>
            <a:endParaRPr lang="en-US" dirty="0"/>
          </a:p>
          <a:p>
            <a:endParaRPr lang="en-US" dirty="0" smtClean="0"/>
          </a:p>
          <a:p>
            <a:r>
              <a:rPr lang="en-US" dirty="0" smtClean="0"/>
              <a:t>¿</a:t>
            </a:r>
            <a:r>
              <a:rPr lang="en-US" dirty="0" err="1" smtClean="0"/>
              <a:t>Cuáles</a:t>
            </a:r>
            <a:r>
              <a:rPr lang="en-US" dirty="0" smtClean="0"/>
              <a:t> son los </a:t>
            </a:r>
            <a:r>
              <a:rPr lang="en-US" dirty="0" err="1" smtClean="0"/>
              <a:t>factores</a:t>
            </a:r>
            <a:r>
              <a:rPr lang="en-US" dirty="0" smtClean="0"/>
              <a:t> </a:t>
            </a:r>
            <a:r>
              <a:rPr lang="en-US" dirty="0" err="1" smtClean="0"/>
              <a:t>abioticos</a:t>
            </a:r>
            <a:r>
              <a:rPr lang="en-US" dirty="0" smtClean="0"/>
              <a:t> del </a:t>
            </a:r>
            <a:r>
              <a:rPr lang="en-US" dirty="0" err="1" smtClean="0"/>
              <a:t>pastizal</a:t>
            </a:r>
            <a:r>
              <a:rPr lang="en-US" dirty="0" smtClean="0"/>
              <a:t>?</a:t>
            </a:r>
          </a:p>
          <a:p>
            <a:endParaRPr lang="en-US" dirty="0"/>
          </a:p>
          <a:p>
            <a:r>
              <a:rPr lang="en-US" dirty="0" smtClean="0"/>
              <a:t>1</a:t>
            </a:r>
          </a:p>
          <a:p>
            <a:endParaRPr lang="en-US" dirty="0"/>
          </a:p>
          <a:p>
            <a:r>
              <a:rPr lang="en-US" dirty="0" smtClean="0"/>
              <a:t>2</a:t>
            </a:r>
          </a:p>
          <a:p>
            <a:endParaRPr lang="en-US" dirty="0"/>
          </a:p>
          <a:p>
            <a:r>
              <a:rPr lang="en-US" dirty="0" smtClean="0"/>
              <a:t>3</a:t>
            </a:r>
          </a:p>
          <a:p>
            <a:endParaRPr lang="en-US" dirty="0"/>
          </a:p>
          <a:p>
            <a:r>
              <a:rPr lang="en-US" dirty="0"/>
              <a:t>4</a:t>
            </a:r>
            <a:endParaRPr lang="en-US" dirty="0" smtClean="0"/>
          </a:p>
          <a:p>
            <a:endParaRPr lang="en-US" dirty="0"/>
          </a:p>
        </p:txBody>
      </p:sp>
    </p:spTree>
    <p:extLst>
      <p:ext uri="{BB962C8B-B14F-4D97-AF65-F5344CB8AC3E}">
        <p14:creationId xmlns:p14="http://schemas.microsoft.com/office/powerpoint/2010/main" val="1082191330"/>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373880" y="1219200"/>
            <a:ext cx="3962400" cy="2474524"/>
          </a:xfrm>
          <a:prstGeom prst="rect">
            <a:avLst/>
          </a:prstGeom>
          <a:noFill/>
        </p:spPr>
        <p:txBody>
          <a:bodyPr wrap="square" rtlCol="0">
            <a:normAutofit/>
          </a:bodyPr>
          <a:lstStyle/>
          <a:p>
            <a:pPr>
              <a:lnSpc>
                <a:spcPct val="114000"/>
              </a:lnSpc>
            </a:pPr>
            <a:r>
              <a:rPr lang="en-US" sz="2000" dirty="0" smtClean="0">
                <a:solidFill>
                  <a:prstClr val="black">
                    <a:lumMod val="85000"/>
                    <a:lumOff val="15000"/>
                  </a:prstClr>
                </a:solidFill>
              </a:rPr>
              <a:t>1. Dos </a:t>
            </a:r>
            <a:r>
              <a:rPr lang="en-US" sz="2000" dirty="0" err="1" smtClean="0">
                <a:solidFill>
                  <a:prstClr val="black">
                    <a:lumMod val="85000"/>
                    <a:lumOff val="15000"/>
                  </a:prstClr>
                </a:solidFill>
              </a:rPr>
              <a:t>plantas</a:t>
            </a:r>
            <a:r>
              <a:rPr lang="en-US" sz="2000" dirty="0" smtClean="0">
                <a:solidFill>
                  <a:prstClr val="black">
                    <a:lumMod val="85000"/>
                    <a:lumOff val="15000"/>
                  </a:prstClr>
                </a:solidFill>
              </a:rPr>
              <a:t> </a:t>
            </a:r>
            <a:r>
              <a:rPr lang="en-US" sz="2000" dirty="0" err="1" smtClean="0">
                <a:solidFill>
                  <a:prstClr val="black">
                    <a:lumMod val="85000"/>
                    <a:lumOff val="15000"/>
                  </a:prstClr>
                </a:solidFill>
              </a:rPr>
              <a:t>que</a:t>
            </a:r>
            <a:r>
              <a:rPr lang="en-US" sz="2000" dirty="0" smtClean="0">
                <a:solidFill>
                  <a:prstClr val="black">
                    <a:lumMod val="85000"/>
                    <a:lumOff val="15000"/>
                  </a:prstClr>
                </a:solidFill>
              </a:rPr>
              <a:t> </a:t>
            </a:r>
            <a:r>
              <a:rPr lang="en-US" sz="2000" dirty="0" err="1" smtClean="0">
                <a:solidFill>
                  <a:prstClr val="black">
                    <a:lumMod val="85000"/>
                    <a:lumOff val="15000"/>
                  </a:prstClr>
                </a:solidFill>
              </a:rPr>
              <a:t>te</a:t>
            </a:r>
            <a:r>
              <a:rPr lang="en-US" sz="2000" dirty="0" smtClean="0">
                <a:solidFill>
                  <a:prstClr val="black">
                    <a:lumMod val="85000"/>
                    <a:lumOff val="15000"/>
                  </a:prstClr>
                </a:solidFill>
              </a:rPr>
              <a:t> </a:t>
            </a:r>
            <a:r>
              <a:rPr lang="en-US" sz="2000" dirty="0" err="1" smtClean="0">
                <a:solidFill>
                  <a:prstClr val="black">
                    <a:lumMod val="85000"/>
                    <a:lumOff val="15000"/>
                  </a:prstClr>
                </a:solidFill>
              </a:rPr>
              <a:t>hayan</a:t>
            </a:r>
            <a:r>
              <a:rPr lang="en-US" sz="2000" dirty="0" smtClean="0">
                <a:solidFill>
                  <a:prstClr val="black">
                    <a:lumMod val="85000"/>
                    <a:lumOff val="15000"/>
                  </a:prstClr>
                </a:solidFill>
              </a:rPr>
              <a:t> </a:t>
            </a:r>
            <a:r>
              <a:rPr lang="en-US" sz="2000" dirty="0" err="1" smtClean="0">
                <a:solidFill>
                  <a:prstClr val="black">
                    <a:lumMod val="85000"/>
                    <a:lumOff val="15000"/>
                  </a:prstClr>
                </a:solidFill>
              </a:rPr>
              <a:t>llamado</a:t>
            </a:r>
            <a:r>
              <a:rPr lang="en-US" sz="2000" dirty="0" smtClean="0">
                <a:solidFill>
                  <a:prstClr val="black">
                    <a:lumMod val="85000"/>
                    <a:lumOff val="15000"/>
                  </a:prstClr>
                </a:solidFill>
              </a:rPr>
              <a:t> la </a:t>
            </a:r>
            <a:r>
              <a:rPr lang="en-US" sz="2000" dirty="0" err="1" smtClean="0">
                <a:solidFill>
                  <a:prstClr val="black">
                    <a:lumMod val="85000"/>
                    <a:lumOff val="15000"/>
                  </a:prstClr>
                </a:solidFill>
              </a:rPr>
              <a:t>atención</a:t>
            </a:r>
            <a:r>
              <a:rPr lang="en-US" sz="2000" dirty="0" smtClean="0">
                <a:solidFill>
                  <a:prstClr val="black">
                    <a:lumMod val="85000"/>
                    <a:lumOff val="15000"/>
                  </a:prstClr>
                </a:solidFill>
              </a:rPr>
              <a:t> en el </a:t>
            </a:r>
            <a:r>
              <a:rPr lang="en-US" sz="2000" dirty="0" err="1" smtClean="0">
                <a:solidFill>
                  <a:prstClr val="black">
                    <a:lumMod val="85000"/>
                    <a:lumOff val="15000"/>
                  </a:prstClr>
                </a:solidFill>
              </a:rPr>
              <a:t>Pastizal</a:t>
            </a:r>
            <a:r>
              <a:rPr lang="en-US" sz="2000" dirty="0" smtClean="0">
                <a:solidFill>
                  <a:prstClr val="black">
                    <a:lumMod val="85000"/>
                    <a:lumOff val="15000"/>
                  </a:prstClr>
                </a:solidFill>
              </a:rPr>
              <a:t>, </a:t>
            </a:r>
            <a:r>
              <a:rPr lang="en-US" sz="2000" dirty="0" err="1" smtClean="0">
                <a:solidFill>
                  <a:prstClr val="black">
                    <a:lumMod val="85000"/>
                    <a:lumOff val="15000"/>
                  </a:prstClr>
                </a:solidFill>
              </a:rPr>
              <a:t>su</a:t>
            </a:r>
            <a:r>
              <a:rPr lang="en-US" sz="2000" dirty="0" smtClean="0">
                <a:solidFill>
                  <a:prstClr val="black">
                    <a:lumMod val="85000"/>
                    <a:lumOff val="15000"/>
                  </a:prstClr>
                </a:solidFill>
              </a:rPr>
              <a:t> </a:t>
            </a:r>
            <a:r>
              <a:rPr lang="en-US" sz="2000" dirty="0" err="1" smtClean="0">
                <a:solidFill>
                  <a:prstClr val="black">
                    <a:lumMod val="85000"/>
                    <a:lumOff val="15000"/>
                  </a:prstClr>
                </a:solidFill>
              </a:rPr>
              <a:t>utililidad</a:t>
            </a:r>
            <a:r>
              <a:rPr lang="en-US" sz="2000" dirty="0" smtClean="0">
                <a:solidFill>
                  <a:prstClr val="black">
                    <a:lumMod val="85000"/>
                    <a:lumOff val="15000"/>
                  </a:prstClr>
                </a:solidFill>
              </a:rPr>
              <a:t> en </a:t>
            </a:r>
            <a:r>
              <a:rPr lang="en-US" sz="2000" dirty="0" err="1" smtClean="0">
                <a:solidFill>
                  <a:prstClr val="black">
                    <a:lumMod val="85000"/>
                    <a:lumOff val="15000"/>
                  </a:prstClr>
                </a:solidFill>
              </a:rPr>
              <a:t>que</a:t>
            </a:r>
            <a:r>
              <a:rPr lang="en-US" sz="2000" dirty="0" smtClean="0">
                <a:solidFill>
                  <a:prstClr val="black">
                    <a:lumMod val="85000"/>
                    <a:lumOff val="15000"/>
                  </a:prstClr>
                </a:solidFill>
              </a:rPr>
              <a:t> </a:t>
            </a:r>
            <a:r>
              <a:rPr lang="en-US" sz="2000" dirty="0" err="1" smtClean="0">
                <a:solidFill>
                  <a:prstClr val="black">
                    <a:lumMod val="85000"/>
                    <a:lumOff val="15000"/>
                  </a:prstClr>
                </a:solidFill>
              </a:rPr>
              <a:t>clima</a:t>
            </a:r>
            <a:r>
              <a:rPr lang="en-US" sz="2000" dirty="0" smtClean="0">
                <a:solidFill>
                  <a:prstClr val="black">
                    <a:lumMod val="85000"/>
                    <a:lumOff val="15000"/>
                  </a:prstClr>
                </a:solidFill>
              </a:rPr>
              <a:t> </a:t>
            </a:r>
            <a:r>
              <a:rPr lang="en-US" sz="2000" dirty="0" err="1" smtClean="0">
                <a:solidFill>
                  <a:prstClr val="black">
                    <a:lumMod val="85000"/>
                    <a:lumOff val="15000"/>
                  </a:prstClr>
                </a:solidFill>
              </a:rPr>
              <a:t>crece</a:t>
            </a:r>
            <a:r>
              <a:rPr lang="en-US" sz="2000" dirty="0" smtClean="0">
                <a:solidFill>
                  <a:prstClr val="black">
                    <a:lumMod val="85000"/>
                    <a:lumOff val="15000"/>
                  </a:prstClr>
                </a:solidFill>
              </a:rPr>
              <a:t> </a:t>
            </a:r>
            <a:r>
              <a:rPr lang="en-US" sz="2000" dirty="0" err="1" smtClean="0">
                <a:solidFill>
                  <a:prstClr val="black">
                    <a:lumMod val="85000"/>
                    <a:lumOff val="15000"/>
                  </a:prstClr>
                </a:solidFill>
              </a:rPr>
              <a:t>mejor</a:t>
            </a:r>
            <a:r>
              <a:rPr lang="en-US" sz="2000" dirty="0" smtClean="0">
                <a:solidFill>
                  <a:prstClr val="black">
                    <a:lumMod val="85000"/>
                    <a:lumOff val="15000"/>
                  </a:prstClr>
                </a:solidFill>
              </a:rPr>
              <a:t>, </a:t>
            </a:r>
            <a:r>
              <a:rPr lang="en-US" sz="2000" dirty="0" err="1" smtClean="0">
                <a:solidFill>
                  <a:prstClr val="black">
                    <a:lumMod val="85000"/>
                    <a:lumOff val="15000"/>
                  </a:prstClr>
                </a:solidFill>
              </a:rPr>
              <a:t>cual</a:t>
            </a:r>
            <a:r>
              <a:rPr lang="en-US" sz="2000" dirty="0" smtClean="0">
                <a:solidFill>
                  <a:prstClr val="black">
                    <a:lumMod val="85000"/>
                    <a:lumOff val="15000"/>
                  </a:prstClr>
                </a:solidFill>
              </a:rPr>
              <a:t> </a:t>
            </a:r>
            <a:r>
              <a:rPr lang="en-US" sz="2000" dirty="0" err="1" smtClean="0">
                <a:solidFill>
                  <a:prstClr val="black">
                    <a:lumMod val="85000"/>
                    <a:lumOff val="15000"/>
                  </a:prstClr>
                </a:solidFill>
              </a:rPr>
              <a:t>es</a:t>
            </a:r>
            <a:r>
              <a:rPr lang="en-US" sz="2000" dirty="0" smtClean="0">
                <a:solidFill>
                  <a:prstClr val="black">
                    <a:lumMod val="85000"/>
                    <a:lumOff val="15000"/>
                  </a:prstClr>
                </a:solidFill>
              </a:rPr>
              <a:t> </a:t>
            </a:r>
            <a:r>
              <a:rPr lang="en-US" sz="2000" dirty="0" err="1" smtClean="0">
                <a:solidFill>
                  <a:prstClr val="black">
                    <a:lumMod val="85000"/>
                    <a:lumOff val="15000"/>
                  </a:prstClr>
                </a:solidFill>
              </a:rPr>
              <a:t>su</a:t>
            </a:r>
            <a:r>
              <a:rPr lang="en-US" sz="2000" dirty="0" smtClean="0">
                <a:solidFill>
                  <a:prstClr val="black">
                    <a:lumMod val="85000"/>
                    <a:lumOff val="15000"/>
                  </a:prstClr>
                </a:solidFill>
              </a:rPr>
              <a:t> </a:t>
            </a:r>
            <a:r>
              <a:rPr lang="en-US" sz="2000" dirty="0" err="1" smtClean="0">
                <a:solidFill>
                  <a:prstClr val="black">
                    <a:lumMod val="85000"/>
                    <a:lumOff val="15000"/>
                  </a:prstClr>
                </a:solidFill>
              </a:rPr>
              <a:t>nombre</a:t>
            </a:r>
            <a:endParaRPr lang="en-US" dirty="0">
              <a:solidFill>
                <a:prstClr val="black"/>
              </a:solidFill>
            </a:endParaRPr>
          </a:p>
        </p:txBody>
      </p:sp>
      <p:sp>
        <p:nvSpPr>
          <p:cNvPr id="9" name="Title 8"/>
          <p:cNvSpPr>
            <a:spLocks noGrp="1"/>
          </p:cNvSpPr>
          <p:nvPr>
            <p:ph type="title"/>
          </p:nvPr>
        </p:nvSpPr>
        <p:spPr/>
        <p:txBody>
          <a:bodyPr/>
          <a:lstStyle/>
          <a:p>
            <a:pPr lvl="0">
              <a:spcBef>
                <a:spcPts val="0"/>
              </a:spcBef>
            </a:pPr>
            <a:r>
              <a:rPr lang="en-US" sz="2800" b="1" dirty="0" smtClean="0">
                <a:solidFill>
                  <a:prstClr val="black">
                    <a:lumMod val="85000"/>
                    <a:lumOff val="15000"/>
                  </a:prstClr>
                </a:solidFill>
                <a:latin typeface="+mn-lt"/>
                <a:ea typeface="+mn-ea"/>
                <a:cs typeface="+mn-cs"/>
              </a:rPr>
              <a:t>Flora en el </a:t>
            </a:r>
            <a:r>
              <a:rPr lang="en-US" sz="2800" b="1" dirty="0" err="1" smtClean="0">
                <a:solidFill>
                  <a:prstClr val="black">
                    <a:lumMod val="85000"/>
                    <a:lumOff val="15000"/>
                  </a:prstClr>
                </a:solidFill>
                <a:latin typeface="+mn-lt"/>
                <a:ea typeface="+mn-ea"/>
                <a:cs typeface="+mn-cs"/>
              </a:rPr>
              <a:t>Pastizal</a:t>
            </a:r>
            <a:endParaRPr lang="en-US" dirty="0">
              <a:latin typeface="+mn-lt"/>
            </a:endParaRPr>
          </a:p>
        </p:txBody>
      </p:sp>
      <p:sp>
        <p:nvSpPr>
          <p:cNvPr id="3" name="TextBox 2"/>
          <p:cNvSpPr txBox="1"/>
          <p:nvPr/>
        </p:nvSpPr>
        <p:spPr>
          <a:xfrm>
            <a:off x="457200" y="1427686"/>
            <a:ext cx="3810000" cy="1846659"/>
          </a:xfrm>
          <a:prstGeom prst="rect">
            <a:avLst/>
          </a:prstGeom>
          <a:noFill/>
          <a:ln>
            <a:solidFill>
              <a:schemeClr val="tx1"/>
            </a:solidFill>
          </a:ln>
        </p:spPr>
        <p:txBody>
          <a:bodyPr wrap="square" rtlCol="0">
            <a:spAutoFit/>
          </a:bodyPr>
          <a:lstStyle/>
          <a:p>
            <a:r>
              <a:rPr lang="en-US" sz="9600" dirty="0" err="1" smtClean="0"/>
              <a:t>Foto</a:t>
            </a:r>
            <a:endParaRPr lang="en-US" sz="9600" dirty="0" smtClean="0"/>
          </a:p>
          <a:p>
            <a:endParaRPr lang="en-US" dirty="0"/>
          </a:p>
        </p:txBody>
      </p:sp>
      <p:sp>
        <p:nvSpPr>
          <p:cNvPr id="10" name="TextBox 9"/>
          <p:cNvSpPr txBox="1"/>
          <p:nvPr/>
        </p:nvSpPr>
        <p:spPr>
          <a:xfrm>
            <a:off x="457200" y="3944541"/>
            <a:ext cx="3810000" cy="1846659"/>
          </a:xfrm>
          <a:prstGeom prst="rect">
            <a:avLst/>
          </a:prstGeom>
          <a:noFill/>
          <a:ln>
            <a:solidFill>
              <a:schemeClr val="tx1"/>
            </a:solidFill>
          </a:ln>
        </p:spPr>
        <p:txBody>
          <a:bodyPr wrap="square" rtlCol="0">
            <a:spAutoFit/>
          </a:bodyPr>
          <a:lstStyle/>
          <a:p>
            <a:r>
              <a:rPr lang="en-US" sz="9600" dirty="0" err="1" smtClean="0"/>
              <a:t>Foto</a:t>
            </a:r>
            <a:endParaRPr lang="en-US" sz="9600" dirty="0" smtClean="0"/>
          </a:p>
          <a:p>
            <a:endParaRPr lang="en-US" dirty="0"/>
          </a:p>
        </p:txBody>
      </p:sp>
      <p:sp>
        <p:nvSpPr>
          <p:cNvPr id="6" name="TextBox 5"/>
          <p:cNvSpPr txBox="1"/>
          <p:nvPr/>
        </p:nvSpPr>
        <p:spPr>
          <a:xfrm>
            <a:off x="4526280" y="3850076"/>
            <a:ext cx="3962400" cy="2474524"/>
          </a:xfrm>
          <a:prstGeom prst="rect">
            <a:avLst/>
          </a:prstGeom>
          <a:noFill/>
        </p:spPr>
        <p:txBody>
          <a:bodyPr wrap="square" rtlCol="0">
            <a:normAutofit/>
          </a:bodyPr>
          <a:lstStyle/>
          <a:p>
            <a:pPr>
              <a:lnSpc>
                <a:spcPct val="114000"/>
              </a:lnSpc>
            </a:pPr>
            <a:r>
              <a:rPr lang="en-US" sz="2000" dirty="0" smtClean="0">
                <a:solidFill>
                  <a:prstClr val="black">
                    <a:lumMod val="85000"/>
                    <a:lumOff val="15000"/>
                  </a:prstClr>
                </a:solidFill>
              </a:rPr>
              <a:t>2. Dos </a:t>
            </a:r>
            <a:r>
              <a:rPr lang="en-US" sz="2000" dirty="0" err="1" smtClean="0">
                <a:solidFill>
                  <a:prstClr val="black">
                    <a:lumMod val="85000"/>
                    <a:lumOff val="15000"/>
                  </a:prstClr>
                </a:solidFill>
              </a:rPr>
              <a:t>plantas</a:t>
            </a:r>
            <a:r>
              <a:rPr lang="en-US" sz="2000" dirty="0" smtClean="0">
                <a:solidFill>
                  <a:prstClr val="black">
                    <a:lumMod val="85000"/>
                    <a:lumOff val="15000"/>
                  </a:prstClr>
                </a:solidFill>
              </a:rPr>
              <a:t> </a:t>
            </a:r>
            <a:r>
              <a:rPr lang="en-US" sz="2000" dirty="0" err="1" smtClean="0">
                <a:solidFill>
                  <a:prstClr val="black">
                    <a:lumMod val="85000"/>
                    <a:lumOff val="15000"/>
                  </a:prstClr>
                </a:solidFill>
              </a:rPr>
              <a:t>que</a:t>
            </a:r>
            <a:r>
              <a:rPr lang="en-US" sz="2000" dirty="0" smtClean="0">
                <a:solidFill>
                  <a:prstClr val="black">
                    <a:lumMod val="85000"/>
                    <a:lumOff val="15000"/>
                  </a:prstClr>
                </a:solidFill>
              </a:rPr>
              <a:t> </a:t>
            </a:r>
            <a:r>
              <a:rPr lang="en-US" sz="2000" dirty="0" err="1" smtClean="0">
                <a:solidFill>
                  <a:prstClr val="black">
                    <a:lumMod val="85000"/>
                    <a:lumOff val="15000"/>
                  </a:prstClr>
                </a:solidFill>
              </a:rPr>
              <a:t>te</a:t>
            </a:r>
            <a:r>
              <a:rPr lang="en-US" sz="2000" dirty="0" smtClean="0">
                <a:solidFill>
                  <a:prstClr val="black">
                    <a:lumMod val="85000"/>
                    <a:lumOff val="15000"/>
                  </a:prstClr>
                </a:solidFill>
              </a:rPr>
              <a:t> </a:t>
            </a:r>
            <a:r>
              <a:rPr lang="en-US" sz="2000" dirty="0" err="1" smtClean="0">
                <a:solidFill>
                  <a:prstClr val="black">
                    <a:lumMod val="85000"/>
                    <a:lumOff val="15000"/>
                  </a:prstClr>
                </a:solidFill>
              </a:rPr>
              <a:t>hayan</a:t>
            </a:r>
            <a:r>
              <a:rPr lang="en-US" sz="2000" dirty="0" smtClean="0">
                <a:solidFill>
                  <a:prstClr val="black">
                    <a:lumMod val="85000"/>
                    <a:lumOff val="15000"/>
                  </a:prstClr>
                </a:solidFill>
              </a:rPr>
              <a:t> </a:t>
            </a:r>
            <a:r>
              <a:rPr lang="en-US" sz="2000" dirty="0" err="1" smtClean="0">
                <a:solidFill>
                  <a:prstClr val="black">
                    <a:lumMod val="85000"/>
                    <a:lumOff val="15000"/>
                  </a:prstClr>
                </a:solidFill>
              </a:rPr>
              <a:t>llamado</a:t>
            </a:r>
            <a:r>
              <a:rPr lang="en-US" sz="2000" dirty="0" smtClean="0">
                <a:solidFill>
                  <a:prstClr val="black">
                    <a:lumMod val="85000"/>
                    <a:lumOff val="15000"/>
                  </a:prstClr>
                </a:solidFill>
              </a:rPr>
              <a:t> la </a:t>
            </a:r>
            <a:r>
              <a:rPr lang="en-US" sz="2000" dirty="0" err="1" smtClean="0">
                <a:solidFill>
                  <a:prstClr val="black">
                    <a:lumMod val="85000"/>
                    <a:lumOff val="15000"/>
                  </a:prstClr>
                </a:solidFill>
              </a:rPr>
              <a:t>atención</a:t>
            </a:r>
            <a:r>
              <a:rPr lang="en-US" sz="2000" dirty="0" smtClean="0">
                <a:solidFill>
                  <a:prstClr val="black">
                    <a:lumMod val="85000"/>
                    <a:lumOff val="15000"/>
                  </a:prstClr>
                </a:solidFill>
              </a:rPr>
              <a:t> en el </a:t>
            </a:r>
            <a:r>
              <a:rPr lang="en-US" sz="2000" dirty="0" err="1" smtClean="0">
                <a:solidFill>
                  <a:prstClr val="black">
                    <a:lumMod val="85000"/>
                    <a:lumOff val="15000"/>
                  </a:prstClr>
                </a:solidFill>
              </a:rPr>
              <a:t>Pastizal</a:t>
            </a:r>
            <a:r>
              <a:rPr lang="en-US" sz="2000" dirty="0" smtClean="0">
                <a:solidFill>
                  <a:prstClr val="black">
                    <a:lumMod val="85000"/>
                    <a:lumOff val="15000"/>
                  </a:prstClr>
                </a:solidFill>
              </a:rPr>
              <a:t>, </a:t>
            </a:r>
            <a:r>
              <a:rPr lang="en-US" sz="2000" dirty="0" err="1" smtClean="0">
                <a:solidFill>
                  <a:prstClr val="black">
                    <a:lumMod val="85000"/>
                    <a:lumOff val="15000"/>
                  </a:prstClr>
                </a:solidFill>
              </a:rPr>
              <a:t>su</a:t>
            </a:r>
            <a:r>
              <a:rPr lang="en-US" sz="2000" dirty="0" smtClean="0">
                <a:solidFill>
                  <a:prstClr val="black">
                    <a:lumMod val="85000"/>
                    <a:lumOff val="15000"/>
                  </a:prstClr>
                </a:solidFill>
              </a:rPr>
              <a:t> </a:t>
            </a:r>
            <a:r>
              <a:rPr lang="en-US" sz="2000" dirty="0" err="1" smtClean="0">
                <a:solidFill>
                  <a:prstClr val="black">
                    <a:lumMod val="85000"/>
                    <a:lumOff val="15000"/>
                  </a:prstClr>
                </a:solidFill>
              </a:rPr>
              <a:t>utililidad</a:t>
            </a:r>
            <a:r>
              <a:rPr lang="en-US" sz="2000" dirty="0" smtClean="0">
                <a:solidFill>
                  <a:prstClr val="black">
                    <a:lumMod val="85000"/>
                    <a:lumOff val="15000"/>
                  </a:prstClr>
                </a:solidFill>
              </a:rPr>
              <a:t> en </a:t>
            </a:r>
            <a:r>
              <a:rPr lang="en-US" sz="2000" dirty="0" err="1" smtClean="0">
                <a:solidFill>
                  <a:prstClr val="black">
                    <a:lumMod val="85000"/>
                    <a:lumOff val="15000"/>
                  </a:prstClr>
                </a:solidFill>
              </a:rPr>
              <a:t>que</a:t>
            </a:r>
            <a:r>
              <a:rPr lang="en-US" sz="2000" dirty="0" smtClean="0">
                <a:solidFill>
                  <a:prstClr val="black">
                    <a:lumMod val="85000"/>
                    <a:lumOff val="15000"/>
                  </a:prstClr>
                </a:solidFill>
              </a:rPr>
              <a:t> </a:t>
            </a:r>
            <a:r>
              <a:rPr lang="en-US" sz="2000" dirty="0" err="1" smtClean="0">
                <a:solidFill>
                  <a:prstClr val="black">
                    <a:lumMod val="85000"/>
                    <a:lumOff val="15000"/>
                  </a:prstClr>
                </a:solidFill>
              </a:rPr>
              <a:t>clima</a:t>
            </a:r>
            <a:r>
              <a:rPr lang="en-US" sz="2000" dirty="0" smtClean="0">
                <a:solidFill>
                  <a:prstClr val="black">
                    <a:lumMod val="85000"/>
                    <a:lumOff val="15000"/>
                  </a:prstClr>
                </a:solidFill>
              </a:rPr>
              <a:t> </a:t>
            </a:r>
            <a:r>
              <a:rPr lang="en-US" sz="2000" dirty="0" err="1" smtClean="0">
                <a:solidFill>
                  <a:prstClr val="black">
                    <a:lumMod val="85000"/>
                    <a:lumOff val="15000"/>
                  </a:prstClr>
                </a:solidFill>
              </a:rPr>
              <a:t>crece</a:t>
            </a:r>
            <a:r>
              <a:rPr lang="en-US" sz="2000" dirty="0" smtClean="0">
                <a:solidFill>
                  <a:prstClr val="black">
                    <a:lumMod val="85000"/>
                    <a:lumOff val="15000"/>
                  </a:prstClr>
                </a:solidFill>
              </a:rPr>
              <a:t> </a:t>
            </a:r>
            <a:r>
              <a:rPr lang="en-US" sz="2000" dirty="0" err="1" smtClean="0">
                <a:solidFill>
                  <a:prstClr val="black">
                    <a:lumMod val="85000"/>
                    <a:lumOff val="15000"/>
                  </a:prstClr>
                </a:solidFill>
              </a:rPr>
              <a:t>mejor</a:t>
            </a:r>
            <a:r>
              <a:rPr lang="en-US" sz="2000" dirty="0" smtClean="0">
                <a:solidFill>
                  <a:prstClr val="black">
                    <a:lumMod val="85000"/>
                    <a:lumOff val="15000"/>
                  </a:prstClr>
                </a:solidFill>
              </a:rPr>
              <a:t>, </a:t>
            </a:r>
            <a:r>
              <a:rPr lang="en-US" sz="2000" dirty="0" err="1" smtClean="0">
                <a:solidFill>
                  <a:prstClr val="black">
                    <a:lumMod val="85000"/>
                    <a:lumOff val="15000"/>
                  </a:prstClr>
                </a:solidFill>
              </a:rPr>
              <a:t>cual</a:t>
            </a:r>
            <a:r>
              <a:rPr lang="en-US" sz="2000" dirty="0" smtClean="0">
                <a:solidFill>
                  <a:prstClr val="black">
                    <a:lumMod val="85000"/>
                    <a:lumOff val="15000"/>
                  </a:prstClr>
                </a:solidFill>
              </a:rPr>
              <a:t> </a:t>
            </a:r>
            <a:r>
              <a:rPr lang="en-US" sz="2000" dirty="0" err="1" smtClean="0">
                <a:solidFill>
                  <a:prstClr val="black">
                    <a:lumMod val="85000"/>
                    <a:lumOff val="15000"/>
                  </a:prstClr>
                </a:solidFill>
              </a:rPr>
              <a:t>es</a:t>
            </a:r>
            <a:r>
              <a:rPr lang="en-US" sz="2000" dirty="0" smtClean="0">
                <a:solidFill>
                  <a:prstClr val="black">
                    <a:lumMod val="85000"/>
                    <a:lumOff val="15000"/>
                  </a:prstClr>
                </a:solidFill>
              </a:rPr>
              <a:t> </a:t>
            </a:r>
            <a:r>
              <a:rPr lang="en-US" sz="2000" dirty="0" err="1" smtClean="0">
                <a:solidFill>
                  <a:prstClr val="black">
                    <a:lumMod val="85000"/>
                    <a:lumOff val="15000"/>
                  </a:prstClr>
                </a:solidFill>
              </a:rPr>
              <a:t>su</a:t>
            </a:r>
            <a:r>
              <a:rPr lang="en-US" sz="2000" dirty="0" smtClean="0">
                <a:solidFill>
                  <a:prstClr val="black">
                    <a:lumMod val="85000"/>
                    <a:lumOff val="15000"/>
                  </a:prstClr>
                </a:solidFill>
              </a:rPr>
              <a:t> </a:t>
            </a:r>
            <a:r>
              <a:rPr lang="en-US" sz="2000" dirty="0" err="1" smtClean="0">
                <a:solidFill>
                  <a:prstClr val="black">
                    <a:lumMod val="85000"/>
                    <a:lumOff val="15000"/>
                  </a:prstClr>
                </a:solidFill>
              </a:rPr>
              <a:t>nombre</a:t>
            </a:r>
            <a:endParaRPr lang="en-US" dirty="0">
              <a:solidFill>
                <a:prstClr val="black"/>
              </a:solidFill>
            </a:endParaRPr>
          </a:p>
        </p:txBody>
      </p:sp>
      <p:pic>
        <p:nvPicPr>
          <p:cNvPr id="7" name="Picture 6"/>
          <p:cNvPicPr>
            <a:picLocks noChangeAspect="1"/>
          </p:cNvPicPr>
          <p:nvPr/>
        </p:nvPicPr>
        <p:blipFill>
          <a:blip r:embed="rId3"/>
          <a:stretch>
            <a:fillRect/>
          </a:stretch>
        </p:blipFill>
        <p:spPr>
          <a:xfrm>
            <a:off x="7848600" y="6019800"/>
            <a:ext cx="986752" cy="690033"/>
          </a:xfrm>
          <a:prstGeom prst="rect">
            <a:avLst/>
          </a:prstGeom>
        </p:spPr>
      </p:pic>
    </p:spTree>
    <p:extLst>
      <p:ext uri="{BB962C8B-B14F-4D97-AF65-F5344CB8AC3E}">
        <p14:creationId xmlns:p14="http://schemas.microsoft.com/office/powerpoint/2010/main" val="44304883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2146014" y="2450815"/>
            <a:ext cx="5486400" cy="1041969"/>
          </a:xfrm>
          <a:prstGeom prst="rect">
            <a:avLst/>
          </a:prstGeom>
          <a:noFill/>
        </p:spPr>
        <p:txBody>
          <a:bodyPr wrap="square" rtlCol="0" anchor="b" anchorCtr="0">
            <a:normAutofit/>
          </a:bodyPr>
          <a:lstStyle/>
          <a:p>
            <a:r>
              <a:rPr lang="en-US" sz="3200" b="1" dirty="0" smtClean="0">
                <a:solidFill>
                  <a:prstClr val="white"/>
                </a:solidFill>
              </a:rPr>
              <a:t>EL SUELO DEL PASTIZAL</a:t>
            </a:r>
          </a:p>
          <a:p>
            <a:endParaRPr lang="en-US" sz="3200" dirty="0">
              <a:solidFill>
                <a:prstClr val="white"/>
              </a:solidFill>
            </a:endParaRPr>
          </a:p>
        </p:txBody>
      </p:sp>
      <p:sp>
        <p:nvSpPr>
          <p:cNvPr id="3" name="TextBox 2"/>
          <p:cNvSpPr txBox="1"/>
          <p:nvPr/>
        </p:nvSpPr>
        <p:spPr>
          <a:xfrm>
            <a:off x="1523999" y="685800"/>
            <a:ext cx="7391401" cy="1349828"/>
          </a:xfrm>
          <a:prstGeom prst="rect">
            <a:avLst/>
          </a:prstGeom>
          <a:noFill/>
        </p:spPr>
        <p:txBody>
          <a:bodyPr wrap="square" rtlCol="0">
            <a:normAutofit/>
          </a:bodyPr>
          <a:lstStyle/>
          <a:p>
            <a:r>
              <a:rPr lang="en-US" sz="2800" b="1" dirty="0" smtClean="0">
                <a:solidFill>
                  <a:prstClr val="black">
                    <a:lumMod val="50000"/>
                    <a:lumOff val="50000"/>
                  </a:prstClr>
                </a:solidFill>
              </a:rPr>
              <a:t>CAPAS DEL SUELO DEL PASTIZAL</a:t>
            </a:r>
            <a:endParaRPr lang="en-US" sz="2200" dirty="0" smtClean="0">
              <a:solidFill>
                <a:srgbClr val="2C99FC"/>
              </a:solidFill>
            </a:endParaRPr>
          </a:p>
          <a:p>
            <a:endParaRPr lang="en-US" sz="1900" dirty="0" smtClean="0">
              <a:solidFill>
                <a:srgbClr val="2C99FC"/>
              </a:solidFill>
            </a:endParaRPr>
          </a:p>
          <a:p>
            <a:endParaRPr lang="en-US" dirty="0">
              <a:solidFill>
                <a:prstClr val="black"/>
              </a:solidFill>
            </a:endParaRPr>
          </a:p>
        </p:txBody>
      </p:sp>
      <p:sp>
        <p:nvSpPr>
          <p:cNvPr id="9" name="Rectangle 8"/>
          <p:cNvSpPr/>
          <p:nvPr/>
        </p:nvSpPr>
        <p:spPr>
          <a:xfrm>
            <a:off x="1752600" y="4419600"/>
            <a:ext cx="4419600" cy="762000"/>
          </a:xfrm>
          <a:prstGeom prst="rect">
            <a:avLst/>
          </a:prstGeom>
          <a:solidFill>
            <a:schemeClr val="tx1">
              <a:lumMod val="95000"/>
              <a:lumOff val="5000"/>
              <a:alpha val="22000"/>
            </a:schemeClr>
          </a:solidFill>
          <a:ln w="34925">
            <a:solidFill>
              <a:srgbClr val="F274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752600" y="3352800"/>
            <a:ext cx="4419600" cy="762000"/>
          </a:xfrm>
          <a:prstGeom prst="rect">
            <a:avLst/>
          </a:prstGeom>
          <a:solidFill>
            <a:schemeClr val="tx1">
              <a:lumMod val="95000"/>
              <a:lumOff val="5000"/>
              <a:alpha val="22000"/>
            </a:schemeClr>
          </a:solidFill>
          <a:ln w="34925">
            <a:solidFill>
              <a:srgbClr val="F274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1752600" y="2449286"/>
            <a:ext cx="4419600" cy="674914"/>
          </a:xfrm>
          <a:prstGeom prst="rect">
            <a:avLst/>
          </a:prstGeom>
          <a:solidFill>
            <a:schemeClr val="tx1">
              <a:lumMod val="95000"/>
              <a:lumOff val="5000"/>
              <a:alpha val="22000"/>
            </a:schemeClr>
          </a:solidFill>
          <a:ln w="34925">
            <a:solidFill>
              <a:srgbClr val="F274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1752600" y="1600200"/>
            <a:ext cx="4419600" cy="609600"/>
          </a:xfrm>
          <a:prstGeom prst="rect">
            <a:avLst/>
          </a:prstGeom>
          <a:solidFill>
            <a:schemeClr val="tx1">
              <a:lumMod val="95000"/>
              <a:lumOff val="5000"/>
              <a:alpha val="22000"/>
            </a:schemeClr>
          </a:solidFill>
          <a:ln w="34925">
            <a:solidFill>
              <a:srgbClr val="F274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1828800" y="5715000"/>
            <a:ext cx="6705600" cy="369332"/>
          </a:xfrm>
          <a:prstGeom prst="rect">
            <a:avLst/>
          </a:prstGeom>
          <a:noFill/>
          <a:ln>
            <a:solidFill>
              <a:schemeClr val="tx1"/>
            </a:solidFill>
          </a:ln>
        </p:spPr>
        <p:txBody>
          <a:bodyPr wrap="square" rtlCol="0">
            <a:spAutoFit/>
          </a:bodyPr>
          <a:lstStyle/>
          <a:p>
            <a:endParaRPr lang="en-US" dirty="0"/>
          </a:p>
        </p:txBody>
      </p:sp>
      <p:pic>
        <p:nvPicPr>
          <p:cNvPr id="11" name="Picture 10"/>
          <p:cNvPicPr>
            <a:picLocks noChangeAspect="1"/>
          </p:cNvPicPr>
          <p:nvPr/>
        </p:nvPicPr>
        <p:blipFill>
          <a:blip r:embed="rId3"/>
          <a:stretch>
            <a:fillRect/>
          </a:stretch>
        </p:blipFill>
        <p:spPr>
          <a:xfrm>
            <a:off x="80048" y="6091767"/>
            <a:ext cx="986752" cy="690033"/>
          </a:xfrm>
          <a:prstGeom prst="rect">
            <a:avLst/>
          </a:prstGeom>
        </p:spPr>
      </p:pic>
    </p:spTree>
    <p:extLst>
      <p:ext uri="{BB962C8B-B14F-4D97-AF65-F5344CB8AC3E}">
        <p14:creationId xmlns:p14="http://schemas.microsoft.com/office/powerpoint/2010/main" val="1439474675"/>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722313" y="317658"/>
            <a:ext cx="7772400" cy="1362075"/>
          </a:xfrm>
        </p:spPr>
        <p:txBody>
          <a:bodyPr>
            <a:noAutofit/>
          </a:bodyPr>
          <a:lstStyle/>
          <a:p>
            <a:pPr lvl="0">
              <a:spcBef>
                <a:spcPts val="0"/>
              </a:spcBef>
            </a:pPr>
            <a:r>
              <a:rPr lang="en-US" sz="4000" cap="none" dirty="0" smtClean="0">
                <a:solidFill>
                  <a:prstClr val="black">
                    <a:lumMod val="85000"/>
                    <a:lumOff val="15000"/>
                  </a:prstClr>
                </a:solidFill>
                <a:ea typeface="+mn-ea"/>
                <a:cs typeface="+mn-cs"/>
              </a:rPr>
              <a:t>RIEGO</a:t>
            </a:r>
            <a:endParaRPr lang="en-US" sz="4000" b="0" cap="none" dirty="0">
              <a:solidFill>
                <a:prstClr val="black">
                  <a:lumMod val="50000"/>
                  <a:lumOff val="50000"/>
                </a:prstClr>
              </a:solidFill>
              <a:ea typeface="+mn-ea"/>
              <a:cs typeface="+mn-cs"/>
            </a:endParaRPr>
          </a:p>
        </p:txBody>
      </p:sp>
      <p:sp>
        <p:nvSpPr>
          <p:cNvPr id="2" name="TextBox 1"/>
          <p:cNvSpPr txBox="1"/>
          <p:nvPr/>
        </p:nvSpPr>
        <p:spPr>
          <a:xfrm>
            <a:off x="4793092" y="522346"/>
            <a:ext cx="3211756" cy="2123658"/>
          </a:xfrm>
          <a:prstGeom prst="rect">
            <a:avLst/>
          </a:prstGeom>
          <a:solidFill>
            <a:schemeClr val="accent3">
              <a:lumMod val="40000"/>
              <a:lumOff val="60000"/>
            </a:schemeClr>
          </a:solidFill>
        </p:spPr>
        <p:txBody>
          <a:bodyPr wrap="square" rtlCol="0">
            <a:spAutoFit/>
          </a:bodyPr>
          <a:lstStyle/>
          <a:p>
            <a:r>
              <a:rPr lang="en-US" sz="4400" dirty="0" smtClean="0"/>
              <a:t>FOTO</a:t>
            </a:r>
          </a:p>
          <a:p>
            <a:endParaRPr lang="en-US" sz="4400" dirty="0"/>
          </a:p>
          <a:p>
            <a:endParaRPr lang="en-US" sz="4400" dirty="0"/>
          </a:p>
        </p:txBody>
      </p:sp>
      <p:sp>
        <p:nvSpPr>
          <p:cNvPr id="3" name="Text Placeholder 2"/>
          <p:cNvSpPr>
            <a:spLocks noGrp="1"/>
          </p:cNvSpPr>
          <p:nvPr>
            <p:ph type="body" idx="1"/>
          </p:nvPr>
        </p:nvSpPr>
        <p:spPr>
          <a:xfrm>
            <a:off x="475173" y="3350821"/>
            <a:ext cx="8229601" cy="375787"/>
          </a:xfrm>
        </p:spPr>
        <p:txBody>
          <a:bodyPr>
            <a:normAutofit fontScale="85000" lnSpcReduction="10000"/>
          </a:bodyPr>
          <a:lstStyle/>
          <a:p>
            <a:r>
              <a:rPr lang="en-US" b="1" dirty="0" smtClean="0"/>
              <a:t>¿</a:t>
            </a:r>
            <a:r>
              <a:rPr lang="en-US" b="1" dirty="0" err="1" smtClean="0"/>
              <a:t>Cual</a:t>
            </a:r>
            <a:r>
              <a:rPr lang="en-US" b="1" dirty="0" smtClean="0"/>
              <a:t> </a:t>
            </a:r>
            <a:r>
              <a:rPr lang="en-US" b="1" dirty="0" err="1" smtClean="0"/>
              <a:t>es</a:t>
            </a:r>
            <a:r>
              <a:rPr lang="en-US" b="1" dirty="0" smtClean="0"/>
              <a:t> la principal </a:t>
            </a:r>
            <a:r>
              <a:rPr lang="en-US" b="1" dirty="0" err="1" smtClean="0"/>
              <a:t>carácterística</a:t>
            </a:r>
            <a:r>
              <a:rPr lang="en-US" b="1" dirty="0" smtClean="0"/>
              <a:t> del </a:t>
            </a:r>
            <a:r>
              <a:rPr lang="en-US" b="1" dirty="0" err="1" smtClean="0"/>
              <a:t>riego</a:t>
            </a:r>
            <a:r>
              <a:rPr lang="en-US" b="1" dirty="0" smtClean="0"/>
              <a:t> en el </a:t>
            </a:r>
            <a:r>
              <a:rPr lang="en-US" b="1" dirty="0" err="1" smtClean="0"/>
              <a:t>pastizal</a:t>
            </a:r>
            <a:r>
              <a:rPr lang="en-US" b="1" dirty="0" smtClean="0"/>
              <a:t>, </a:t>
            </a:r>
            <a:r>
              <a:rPr lang="en-US" b="1" dirty="0" err="1" smtClean="0"/>
              <a:t>porque</a:t>
            </a:r>
            <a:r>
              <a:rPr lang="en-US" b="1" dirty="0" smtClean="0"/>
              <a:t> </a:t>
            </a:r>
            <a:r>
              <a:rPr lang="en-US" b="1" dirty="0" err="1" smtClean="0"/>
              <a:t>es</a:t>
            </a:r>
            <a:r>
              <a:rPr lang="en-US" b="1" dirty="0" smtClean="0"/>
              <a:t> </a:t>
            </a:r>
            <a:r>
              <a:rPr lang="en-US" b="1" dirty="0" err="1" smtClean="0"/>
              <a:t>importante</a:t>
            </a:r>
            <a:r>
              <a:rPr lang="en-US" b="1" dirty="0" smtClean="0"/>
              <a:t> el </a:t>
            </a:r>
            <a:r>
              <a:rPr lang="en-US" b="1" dirty="0" err="1" smtClean="0"/>
              <a:t>agua</a:t>
            </a:r>
            <a:r>
              <a:rPr lang="en-US" b="1" dirty="0" smtClean="0"/>
              <a:t>?</a:t>
            </a:r>
            <a:endParaRPr lang="en-US" b="1" dirty="0"/>
          </a:p>
        </p:txBody>
      </p:sp>
      <p:pic>
        <p:nvPicPr>
          <p:cNvPr id="5" name="Picture 4"/>
          <p:cNvPicPr>
            <a:picLocks noChangeAspect="1"/>
          </p:cNvPicPr>
          <p:nvPr/>
        </p:nvPicPr>
        <p:blipFill>
          <a:blip r:embed="rId3"/>
          <a:stretch>
            <a:fillRect/>
          </a:stretch>
        </p:blipFill>
        <p:spPr>
          <a:xfrm>
            <a:off x="8004848" y="5638800"/>
            <a:ext cx="986752" cy="690033"/>
          </a:xfrm>
          <a:prstGeom prst="rect">
            <a:avLst/>
          </a:prstGeom>
        </p:spPr>
      </p:pic>
    </p:spTree>
    <p:extLst>
      <p:ext uri="{BB962C8B-B14F-4D97-AF65-F5344CB8AC3E}">
        <p14:creationId xmlns:p14="http://schemas.microsoft.com/office/powerpoint/2010/main" val="2813908580"/>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cstate="print"/>
          <a:stretch>
            <a:fillRect/>
          </a:stretch>
        </p:blipFill>
        <p:spPr>
          <a:xfrm>
            <a:off x="0" y="762000"/>
            <a:ext cx="2445488" cy="2286000"/>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02252614"/>
              </p:ext>
            </p:extLst>
          </p:nvPr>
        </p:nvGraphicFramePr>
        <p:xfrm>
          <a:off x="304800" y="304800"/>
          <a:ext cx="5626102" cy="3837779"/>
        </p:xfrm>
        <a:graphic>
          <a:graphicData uri="http://schemas.openxmlformats.org/drawingml/2006/table">
            <a:tbl>
              <a:tblPr/>
              <a:tblGrid>
                <a:gridCol w="345738"/>
                <a:gridCol w="377169"/>
                <a:gridCol w="361453"/>
                <a:gridCol w="424315"/>
                <a:gridCol w="471461"/>
                <a:gridCol w="392884"/>
                <a:gridCol w="345738"/>
                <a:gridCol w="377169"/>
                <a:gridCol w="330023"/>
                <a:gridCol w="298592"/>
                <a:gridCol w="330023"/>
                <a:gridCol w="330023"/>
                <a:gridCol w="377169"/>
                <a:gridCol w="267161"/>
                <a:gridCol w="298592"/>
                <a:gridCol w="298592"/>
              </a:tblGrid>
              <a:tr h="348889">
                <a:tc>
                  <a:txBody>
                    <a:bodyPr/>
                    <a:lstStyle/>
                    <a:p>
                      <a:pPr algn="ctr" fontAlgn="b"/>
                      <a:r>
                        <a:rPr lang="en-US" sz="1600" b="1" i="0" u="none" strike="noStrike" dirty="0">
                          <a:solidFill>
                            <a:srgbClr val="000000"/>
                          </a:solidFill>
                          <a:effectLst/>
                          <a:latin typeface="Century Gothic"/>
                        </a:rPr>
                        <a:t>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r</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b</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o</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l</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b</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l</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a</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n</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c</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o</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r</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c</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v</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r>
              <a:tr h="348889">
                <a:tc>
                  <a:txBody>
                    <a:bodyPr/>
                    <a:lstStyle/>
                    <a:p>
                      <a:pPr algn="ctr" fontAlgn="b"/>
                      <a:r>
                        <a:rPr lang="en-US" sz="1600" b="1" i="0" u="none" strike="noStrike" dirty="0">
                          <a:solidFill>
                            <a:srgbClr val="000000"/>
                          </a:solidFill>
                          <a:effectLst/>
                          <a:latin typeface="Century Gothic"/>
                        </a:rPr>
                        <a:t>f</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g</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f</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g</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h</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b</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i</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o</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p</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r</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y</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h</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r</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r>
              <a:tr h="348889">
                <a:tc>
                  <a:txBody>
                    <a:bodyPr/>
                    <a:lstStyle/>
                    <a:p>
                      <a:pPr algn="ctr" fontAlgn="b"/>
                      <a:r>
                        <a:rPr lang="en-US" sz="1600" b="1" i="0" u="none" strike="noStrike" dirty="0">
                          <a:solidFill>
                            <a:srgbClr val="000000"/>
                          </a:solidFill>
                          <a:effectLst/>
                          <a:latin typeface="Century Gothic"/>
                        </a:rPr>
                        <a:t>g</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a</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dirty="0" err="1">
                          <a:solidFill>
                            <a:srgbClr val="000000"/>
                          </a:solidFill>
                          <a:effectLst/>
                          <a:latin typeface="Century Gothic"/>
                        </a:rPr>
                        <a:t>i</a:t>
                      </a:r>
                      <a:endParaRPr lang="en-US" sz="1600" b="1" i="0" u="none" strike="noStrike" dirty="0">
                        <a:solidFill>
                          <a:srgbClr val="000000"/>
                        </a:solidFill>
                        <a:effectLst/>
                        <a:latin typeface="Century Gothic"/>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r</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c</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o</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l</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v</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a</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c</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a</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r>
              <a:tr h="348889">
                <a:tc>
                  <a:txBody>
                    <a:bodyPr/>
                    <a:lstStyle/>
                    <a:p>
                      <a:pPr algn="ctr" fontAlgn="b"/>
                      <a:r>
                        <a:rPr lang="en-US" sz="1600" b="1" i="0" u="none" strike="noStrike" dirty="0">
                          <a:solidFill>
                            <a:srgbClr val="000000"/>
                          </a:solidFill>
                          <a:effectLst/>
                          <a:latin typeface="Century Gothic"/>
                        </a:rPr>
                        <a:t>y</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l</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n</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n</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r</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p</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a</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r</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g</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r</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r>
              <a:tr h="348889">
                <a:tc>
                  <a:txBody>
                    <a:bodyPr/>
                    <a:lstStyle/>
                    <a:p>
                      <a:pPr algn="ctr" fontAlgn="b"/>
                      <a:r>
                        <a:rPr lang="en-US" sz="1600" b="1" i="0" u="none" strike="noStrike" dirty="0">
                          <a:solidFill>
                            <a:srgbClr val="000000"/>
                          </a:solidFill>
                          <a:effectLst/>
                          <a:latin typeface="Century Gothic"/>
                        </a:rPr>
                        <a:t>o</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l</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f</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p</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r</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y</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v</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b</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n</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m</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y</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f</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r>
              <a:tr h="348889">
                <a:tc>
                  <a:txBody>
                    <a:bodyPr/>
                    <a:lstStyle/>
                    <a:p>
                      <a:pPr algn="ctr" fontAlgn="b"/>
                      <a:r>
                        <a:rPr lang="en-US" sz="1600" b="1" i="0" u="none" strike="noStrike" dirty="0">
                          <a:solidFill>
                            <a:srgbClr val="000000"/>
                          </a:solidFill>
                          <a:effectLst/>
                          <a:latin typeface="Century Gothic"/>
                        </a:rPr>
                        <a:t>n</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i</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r</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o</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g</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n</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o</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r</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f</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g</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h</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b</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a</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f</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r>
              <a:tr h="348889">
                <a:tc>
                  <a:txBody>
                    <a:bodyPr/>
                    <a:lstStyle/>
                    <a:p>
                      <a:pPr algn="ctr" fontAlgn="b"/>
                      <a:r>
                        <a:rPr lang="en-US" sz="1600" b="1" i="0" u="none" strike="noStrike" dirty="0">
                          <a:solidFill>
                            <a:srgbClr val="000000"/>
                          </a:solidFill>
                          <a:effectLst/>
                          <a:latin typeface="Century Gothic"/>
                        </a:rPr>
                        <a:t>a</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n</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r</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d</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d</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y</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p</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a</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r</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k</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r>
              <a:tr h="348889">
                <a:tc>
                  <a:txBody>
                    <a:bodyPr/>
                    <a:lstStyle/>
                    <a:p>
                      <a:pPr algn="ctr" fontAlgn="b"/>
                      <a:r>
                        <a:rPr lang="en-US" sz="1600" b="1" i="0" u="none" strike="noStrike" dirty="0">
                          <a:solidFill>
                            <a:srgbClr val="000000"/>
                          </a:solidFill>
                          <a:effectLst/>
                          <a:latin typeface="Century Gothic"/>
                        </a:rPr>
                        <a:t>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a</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r</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a</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d</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pl-PL" sz="1600" b="1" i="0" u="none" strike="noStrike">
                          <a:solidFill>
                            <a:srgbClr val="000000"/>
                          </a:solidFill>
                          <a:effectLst/>
                          <a:latin typeface="Century Gothic"/>
                        </a:rPr>
                        <a:t>w</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f</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r</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d</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r</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a</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i</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r>
              <a:tr h="348889">
                <a:tc>
                  <a:txBody>
                    <a:bodyPr/>
                    <a:lstStyle/>
                    <a:p>
                      <a:pPr algn="ctr" fontAlgn="b"/>
                      <a:r>
                        <a:rPr lang="en-US" sz="1600" b="1" i="0" u="none" strike="noStrike" dirty="0">
                          <a:solidFill>
                            <a:srgbClr val="000000"/>
                          </a:solidFill>
                          <a:effectLst/>
                          <a:latin typeface="Century Gothic"/>
                        </a:rPr>
                        <a:t>y</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z</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y</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c</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c</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m</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o</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u</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r</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c</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r</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u</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u</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r>
              <a:tr h="348889">
                <a:tc>
                  <a:txBody>
                    <a:bodyPr/>
                    <a:lstStyle/>
                    <a:p>
                      <a:pPr algn="ctr" fontAlgn="b"/>
                      <a:r>
                        <a:rPr lang="en-US" sz="1600" b="1" i="0" u="none" strike="noStrike" dirty="0">
                          <a:solidFill>
                            <a:srgbClr val="000000"/>
                          </a:solidFill>
                          <a:effectLst/>
                          <a:latin typeface="Century Gothic"/>
                        </a:rPr>
                        <a:t>g</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a</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u</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i</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n</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h</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i</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dirty="0">
                          <a:solidFill>
                            <a:srgbClr val="000000"/>
                          </a:solidFill>
                          <a:effectLst/>
                          <a:latin typeface="Century Gothic"/>
                        </a:rPr>
                        <a:t>r</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f</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q</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pl-PL" sz="1600" b="1" i="0" u="none" strike="noStrike">
                          <a:solidFill>
                            <a:srgbClr val="000000"/>
                          </a:solidFill>
                          <a:effectLst/>
                          <a:latin typeface="Century Gothic"/>
                        </a:rPr>
                        <a:t>w</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h</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a:solidFill>
                            <a:srgbClr val="000000"/>
                          </a:solidFill>
                          <a:effectLst/>
                          <a:latin typeface="Century Gothic"/>
                        </a:rPr>
                        <a:t>o</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r>
              <a:tr h="348889">
                <a:tc>
                  <a:txBody>
                    <a:bodyPr/>
                    <a:lstStyle/>
                    <a:p>
                      <a:pPr algn="ctr" fontAlgn="b"/>
                      <a:r>
                        <a:rPr lang="en-US" sz="1600" b="1" i="0" u="none" strike="noStrike" dirty="0">
                          <a:solidFill>
                            <a:srgbClr val="000000"/>
                          </a:solidFill>
                          <a:effectLst/>
                          <a:latin typeface="Century Gothic"/>
                        </a:rPr>
                        <a:t>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dirty="0">
                          <a:solidFill>
                            <a:srgbClr val="000000"/>
                          </a:solidFill>
                          <a:effectLst/>
                          <a:latin typeface="Century Gothic"/>
                        </a:rPr>
                        <a:t>r</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dirty="0">
                          <a:solidFill>
                            <a:srgbClr val="000000"/>
                          </a:solidFill>
                          <a:effectLst/>
                          <a:latin typeface="Century Gothic"/>
                        </a:rPr>
                        <a:t>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dirty="0">
                          <a:solidFill>
                            <a:srgbClr val="000000"/>
                          </a:solidFill>
                          <a:effectLst/>
                          <a:latin typeface="Century Gothic"/>
                        </a:rPr>
                        <a:t>b</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dirty="0">
                          <a:solidFill>
                            <a:srgbClr val="000000"/>
                          </a:solidFill>
                          <a:effectLst/>
                          <a:latin typeface="Century Gothic"/>
                        </a:rPr>
                        <a:t>o</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dirty="0">
                          <a:solidFill>
                            <a:srgbClr val="000000"/>
                          </a:solidFill>
                          <a:effectLst/>
                          <a:latin typeface="Century Gothic"/>
                        </a:rPr>
                        <a:t>l</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dirty="0">
                          <a:solidFill>
                            <a:srgbClr val="000000"/>
                          </a:solidFill>
                          <a:effectLst/>
                          <a:latin typeface="Century Gothic"/>
                        </a:rPr>
                        <a:t>r</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dirty="0">
                          <a:solidFill>
                            <a:srgbClr val="000000"/>
                          </a:solidFill>
                          <a:effectLst/>
                          <a:latin typeface="Century Gothic"/>
                        </a:rPr>
                        <a:t>o</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dirty="0">
                          <a:solidFill>
                            <a:srgbClr val="000000"/>
                          </a:solidFill>
                          <a:effectLst/>
                          <a:latin typeface="Century Gothic"/>
                        </a:rPr>
                        <a:t>j</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dirty="0">
                          <a:solidFill>
                            <a:srgbClr val="000000"/>
                          </a:solidFill>
                          <a:effectLst/>
                          <a:latin typeface="Century Gothic"/>
                        </a:rPr>
                        <a:t>o</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dirty="0">
                          <a:solidFill>
                            <a:srgbClr val="000000"/>
                          </a:solidFill>
                          <a:effectLst/>
                          <a:latin typeface="Century Gothic"/>
                        </a:rPr>
                        <a:t>r</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dirty="0">
                          <a:solidFill>
                            <a:srgbClr val="000000"/>
                          </a:solidFill>
                          <a:effectLst/>
                          <a:latin typeface="Century Gothic"/>
                        </a:rPr>
                        <a:t>b</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dirty="0">
                          <a:solidFill>
                            <a:srgbClr val="000000"/>
                          </a:solidFill>
                          <a:effectLst/>
                          <a:latin typeface="Century Gothic"/>
                        </a:rPr>
                        <a:t>g</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dirty="0">
                          <a:solidFill>
                            <a:srgbClr val="000000"/>
                          </a:solidFill>
                          <a:effectLst/>
                          <a:latin typeface="Century Gothic"/>
                        </a:rPr>
                        <a:t>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dirty="0">
                          <a:solidFill>
                            <a:srgbClr val="000000"/>
                          </a:solidFill>
                          <a:effectLst/>
                          <a:latin typeface="Century Gothic"/>
                        </a:rPr>
                        <a:t>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ctr" fontAlgn="b"/>
                      <a:r>
                        <a:rPr lang="en-US" sz="1600" b="1" i="0" u="none" strike="noStrike" dirty="0">
                          <a:solidFill>
                            <a:srgbClr val="000000"/>
                          </a:solidFill>
                          <a:effectLst/>
                          <a:latin typeface="Century Gothic"/>
                        </a:rPr>
                        <a:t>q</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r>
            </a:tbl>
          </a:graphicData>
        </a:graphic>
      </p:graphicFrame>
      <p:sp>
        <p:nvSpPr>
          <p:cNvPr id="6" name="TextBox 5"/>
          <p:cNvSpPr txBox="1"/>
          <p:nvPr/>
        </p:nvSpPr>
        <p:spPr>
          <a:xfrm>
            <a:off x="6248400" y="381000"/>
            <a:ext cx="2438400" cy="2862323"/>
          </a:xfrm>
          <a:prstGeom prst="rect">
            <a:avLst/>
          </a:prstGeom>
          <a:noFill/>
        </p:spPr>
        <p:txBody>
          <a:bodyPr wrap="square" rtlCol="0">
            <a:spAutoFit/>
          </a:bodyPr>
          <a:lstStyle/>
          <a:p>
            <a:r>
              <a:rPr lang="en-US" dirty="0"/>
              <a:t>¿</a:t>
            </a:r>
            <a:r>
              <a:rPr lang="en-US" dirty="0" err="1" smtClean="0"/>
              <a:t>Qué</a:t>
            </a:r>
            <a:r>
              <a:rPr lang="en-US" dirty="0" smtClean="0"/>
              <a:t> </a:t>
            </a:r>
            <a:r>
              <a:rPr lang="en-US" dirty="0" err="1" smtClean="0"/>
              <a:t>sembramos</a:t>
            </a:r>
            <a:r>
              <a:rPr lang="en-US" dirty="0" smtClean="0"/>
              <a:t> en el </a:t>
            </a:r>
            <a:r>
              <a:rPr lang="en-US" dirty="0" err="1" smtClean="0"/>
              <a:t>pastizal</a:t>
            </a:r>
            <a:r>
              <a:rPr lang="en-US" dirty="0" smtClean="0"/>
              <a:t> </a:t>
            </a:r>
            <a:r>
              <a:rPr lang="en-US" dirty="0" err="1" smtClean="0"/>
              <a:t>para</a:t>
            </a:r>
            <a:r>
              <a:rPr lang="en-US" dirty="0" smtClean="0"/>
              <a:t> </a:t>
            </a:r>
            <a:r>
              <a:rPr lang="en-US" dirty="0" err="1" smtClean="0"/>
              <a:t>alimento</a:t>
            </a:r>
            <a:r>
              <a:rPr lang="en-US" dirty="0" smtClean="0"/>
              <a:t> de </a:t>
            </a:r>
            <a:r>
              <a:rPr lang="en-US" dirty="0" err="1" smtClean="0"/>
              <a:t>las</a:t>
            </a:r>
            <a:r>
              <a:rPr lang="en-US" dirty="0" smtClean="0"/>
              <a:t> </a:t>
            </a:r>
            <a:r>
              <a:rPr lang="en-US" dirty="0" err="1" smtClean="0"/>
              <a:t>vacas</a:t>
            </a:r>
            <a:r>
              <a:rPr lang="en-US" dirty="0" smtClean="0"/>
              <a:t>?</a:t>
            </a:r>
          </a:p>
          <a:p>
            <a:endParaRPr lang="en-US" dirty="0"/>
          </a:p>
          <a:p>
            <a:r>
              <a:rPr lang="en-US" dirty="0" smtClean="0"/>
              <a:t>1. ---------------   -----------</a:t>
            </a:r>
          </a:p>
          <a:p>
            <a:endParaRPr lang="en-US" dirty="0"/>
          </a:p>
          <a:p>
            <a:r>
              <a:rPr lang="en-US" dirty="0" smtClean="0"/>
              <a:t>2. --------------  -------------</a:t>
            </a:r>
          </a:p>
          <a:p>
            <a:endParaRPr lang="en-US" dirty="0"/>
          </a:p>
          <a:p>
            <a:r>
              <a:rPr lang="en-US" dirty="0" smtClean="0"/>
              <a:t>3. --------------  -------------</a:t>
            </a:r>
          </a:p>
          <a:p>
            <a:endParaRPr lang="en-US" dirty="0"/>
          </a:p>
        </p:txBody>
      </p:sp>
      <p:sp>
        <p:nvSpPr>
          <p:cNvPr id="8" name="TextBox 7"/>
          <p:cNvSpPr txBox="1"/>
          <p:nvPr/>
        </p:nvSpPr>
        <p:spPr>
          <a:xfrm>
            <a:off x="304800" y="4572000"/>
            <a:ext cx="8458200" cy="1200329"/>
          </a:xfrm>
          <a:prstGeom prst="rect">
            <a:avLst/>
          </a:prstGeom>
          <a:noFill/>
        </p:spPr>
        <p:txBody>
          <a:bodyPr wrap="square" rtlCol="0">
            <a:spAutoFit/>
          </a:bodyPr>
          <a:lstStyle/>
          <a:p>
            <a:r>
              <a:rPr lang="en-US" dirty="0" smtClean="0"/>
              <a:t>¿Con </a:t>
            </a:r>
            <a:r>
              <a:rPr lang="en-US" dirty="0" err="1" smtClean="0"/>
              <a:t>qué</a:t>
            </a:r>
            <a:r>
              <a:rPr lang="en-US" dirty="0" smtClean="0"/>
              <a:t> lo </a:t>
            </a:r>
            <a:r>
              <a:rPr lang="en-US" dirty="0" err="1" smtClean="0"/>
              <a:t>fertilizamos</a:t>
            </a:r>
            <a:r>
              <a:rPr lang="en-US" dirty="0" smtClean="0"/>
              <a:t>, </a:t>
            </a:r>
            <a:r>
              <a:rPr lang="en-US" dirty="0" err="1" smtClean="0"/>
              <a:t>después</a:t>
            </a:r>
            <a:r>
              <a:rPr lang="en-US" dirty="0" smtClean="0"/>
              <a:t> de la </a:t>
            </a:r>
            <a:r>
              <a:rPr lang="en-US" dirty="0" err="1" smtClean="0"/>
              <a:t>siembra</a:t>
            </a:r>
            <a:r>
              <a:rPr lang="en-US" dirty="0" smtClean="0"/>
              <a:t>?</a:t>
            </a:r>
          </a:p>
          <a:p>
            <a:pPr marL="342900" indent="-342900">
              <a:buAutoNum type="arabicPeriod"/>
            </a:pPr>
            <a:r>
              <a:rPr lang="en-US" dirty="0" smtClean="0"/>
              <a:t>_________________     2. (_ _ _) ____________, _____________,   _____________</a:t>
            </a:r>
          </a:p>
          <a:p>
            <a:endParaRPr lang="en-US" dirty="0"/>
          </a:p>
          <a:p>
            <a:r>
              <a:rPr lang="en-US" dirty="0" smtClean="0"/>
              <a:t>3. ________________________ </a:t>
            </a:r>
            <a:endParaRPr lang="en-US" dirty="0"/>
          </a:p>
        </p:txBody>
      </p:sp>
      <p:pic>
        <p:nvPicPr>
          <p:cNvPr id="9" name="Picture 8"/>
          <p:cNvPicPr>
            <a:picLocks noChangeAspect="1"/>
          </p:cNvPicPr>
          <p:nvPr/>
        </p:nvPicPr>
        <p:blipFill>
          <a:blip r:embed="rId5"/>
          <a:stretch>
            <a:fillRect/>
          </a:stretch>
        </p:blipFill>
        <p:spPr>
          <a:xfrm>
            <a:off x="156248" y="6091767"/>
            <a:ext cx="986752" cy="690033"/>
          </a:xfrm>
          <a:prstGeom prst="rect">
            <a:avLst/>
          </a:prstGeom>
        </p:spPr>
      </p:pic>
    </p:spTree>
    <p:custDataLst>
      <p:tags r:id="rId1"/>
    </p:custDataLst>
    <p:extLst>
      <p:ext uri="{BB962C8B-B14F-4D97-AF65-F5344CB8AC3E}">
        <p14:creationId xmlns:p14="http://schemas.microsoft.com/office/powerpoint/2010/main" val="491184038"/>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ags/tag10.xml><?xml version="1.0" encoding="utf-8"?>
<p:tagLst xmlns:a="http://schemas.openxmlformats.org/drawingml/2006/main" xmlns:r="http://schemas.openxmlformats.org/officeDocument/2006/relationships" xmlns:p="http://schemas.openxmlformats.org/presentationml/2006/main">
  <p:tag name="DVSECTIONID" val="go7EXg3J7pxd79sxolJbfP"/>
</p:tagLst>
</file>

<file path=ppt/tags/tag2.xml><?xml version="1.0" encoding="utf-8"?>
<p:tagLst xmlns:a="http://schemas.openxmlformats.org/drawingml/2006/main" xmlns:r="http://schemas.openxmlformats.org/officeDocument/2006/relationships" xmlns:p="http://schemas.openxmlformats.org/presentationml/2006/main">
  <p:tag name="DVSECTIONID" val="C09QH3iDYSZce3zG7lU8ci"/>
</p:tagLst>
</file>

<file path=ppt/tags/tag3.xml><?xml version="1.0" encoding="utf-8"?>
<p:tagLst xmlns:a="http://schemas.openxmlformats.org/drawingml/2006/main" xmlns:r="http://schemas.openxmlformats.org/officeDocument/2006/relationships" xmlns:p="http://schemas.openxmlformats.org/presentationml/2006/main">
  <p:tag name="DVSECTIONID" val="C09QH3iDYSZce3zG7lU8ci"/>
</p:tagLst>
</file>

<file path=ppt/tags/tag4.xml><?xml version="1.0" encoding="utf-8"?>
<p:tagLst xmlns:a="http://schemas.openxmlformats.org/drawingml/2006/main" xmlns:r="http://schemas.openxmlformats.org/officeDocument/2006/relationships" xmlns:p="http://schemas.openxmlformats.org/presentationml/2006/main">
  <p:tag name="DVSECTIONID" val="otb5iYcBF5pNknMcsH5Nw4"/>
</p:tagLst>
</file>

<file path=ppt/tags/tag5.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6.xml><?xml version="1.0" encoding="utf-8"?>
<p:tagLst xmlns:a="http://schemas.openxmlformats.org/drawingml/2006/main" xmlns:r="http://schemas.openxmlformats.org/officeDocument/2006/relationships" xmlns:p="http://schemas.openxmlformats.org/presentationml/2006/main">
  <p:tag name="DVSECTIONID" val="go7EXg3J7pxd79sxolJbfP"/>
</p:tagLst>
</file>

<file path=ppt/tags/tag7.xml><?xml version="1.0" encoding="utf-8"?>
<p:tagLst xmlns:a="http://schemas.openxmlformats.org/drawingml/2006/main" xmlns:r="http://schemas.openxmlformats.org/officeDocument/2006/relationships" xmlns:p="http://schemas.openxmlformats.org/presentationml/2006/main">
  <p:tag name="DVSECTIONID" val="go7EXg3J7pxd79sxolJbfP"/>
</p:tagLst>
</file>

<file path=ppt/tags/tag8.xml><?xml version="1.0" encoding="utf-8"?>
<p:tagLst xmlns:a="http://schemas.openxmlformats.org/drawingml/2006/main" xmlns:r="http://schemas.openxmlformats.org/officeDocument/2006/relationships" xmlns:p="http://schemas.openxmlformats.org/presentationml/2006/main">
  <p:tag name="DVSECTIONID" val="go7EXg3J7pxd79sxolJbfP"/>
</p:tagLst>
</file>

<file path=ppt/tags/tag9.xml><?xml version="1.0" encoding="utf-8"?>
<p:tagLst xmlns:a="http://schemas.openxmlformats.org/drawingml/2006/main" xmlns:r="http://schemas.openxmlformats.org/officeDocument/2006/relationships" xmlns:p="http://schemas.openxmlformats.org/presentationml/2006/main">
  <p:tag name="DVSECTIONID" val="go7EXg3J7pxd79sxolJbfP"/>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TotalTime>
  <Words>1089</Words>
  <Application>Microsoft Office PowerPoint</Application>
  <PresentationFormat>Presentación en pantalla (4:3)</PresentationFormat>
  <Paragraphs>421</Paragraphs>
  <Slides>20</Slides>
  <Notes>19</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Arial</vt:lpstr>
      <vt:lpstr>Calibri</vt:lpstr>
      <vt:lpstr>Century Gothic</vt:lpstr>
      <vt:lpstr>Office Theme</vt:lpstr>
      <vt:lpstr>Colegio Terranova   27  de octubre 2014</vt:lpstr>
      <vt:lpstr>¿Dónde estuvímos?  Haz un pequeño resumen del lugar que visitamos hoy, donde esta ubicado y dos temas que te hayan gustado.</vt:lpstr>
      <vt:lpstr>Presentación de PowerPoint</vt:lpstr>
      <vt:lpstr>Pon aqui una foto del bioma pastizal, y  cuentanos ¿que te llamo la atención?</vt:lpstr>
      <vt:lpstr>Presentación de PowerPoint</vt:lpstr>
      <vt:lpstr>Flora en el Pastizal</vt:lpstr>
      <vt:lpstr>Presentación de PowerPoint</vt:lpstr>
      <vt:lpstr>RIEGO</vt:lpstr>
      <vt:lpstr>Presentación de PowerPoint</vt:lpstr>
      <vt:lpstr>Presentación de PowerPoint</vt:lpstr>
      <vt:lpstr>Las terneras y su crecimiento</vt:lpstr>
      <vt:lpstr>EL ORDEÑO</vt:lpstr>
      <vt:lpstr>Presentación de PowerPoint</vt:lpstr>
      <vt:lpstr>Toma el nombre de una vaca que conociste en la Hacienda la Querencia</vt:lpstr>
      <vt:lpstr>Los animales de la Granja</vt:lpstr>
      <vt:lpstr>Los animales de la Granja</vt:lpstr>
      <vt:lpstr>Presentación de PowerPoint</vt:lpstr>
      <vt:lpstr>Toma dos fotografía de dos animales de la granja que te hayan llamado la atención y cuéntanos una característica de cada uno</vt:lpstr>
      <vt:lpstr>Presentación de PowerPoint</vt:lpstr>
      <vt:lpstr>Te esperamos en tu próxima visita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paulina mino</dc:creator>
  <cp:lastModifiedBy>USUARIO</cp:lastModifiedBy>
  <cp:revision>7</cp:revision>
  <dcterms:created xsi:type="dcterms:W3CDTF">2014-10-22T15:20:26Z</dcterms:created>
  <dcterms:modified xsi:type="dcterms:W3CDTF">2014-10-27T22:02:02Z</dcterms:modified>
</cp:coreProperties>
</file>