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4BC24-0770-4F02-804B-C774C689C54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A3D2-0FDB-4669-A9BC-13B34D6D78B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A9A5-59F5-48D7-BE1E-CC41E98434D0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5AC8-DB47-4C11-9F82-1C492ED796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Expressions: ≠</a:t>
            </a:r>
            <a:endParaRPr lang="en-US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Martín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shared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10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jolly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ranchers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equally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among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5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friends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1484784"/>
            <a:ext cx="82444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Martín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shared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10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jolly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ranchers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equally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among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5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friends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39952" y="4509120"/>
            <a:ext cx="933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V Boli"/>
                <a:cs typeface="MV Boli"/>
              </a:rPr>
              <a:t>÷</a:t>
            </a:r>
            <a:endParaRPr lang="es-E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Expressions: ≠</a:t>
            </a:r>
            <a:endParaRPr lang="en-US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José Daniel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bought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tennis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balls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$5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each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6064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José Daniel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bought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tennis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balls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$5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each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39952" y="4509120"/>
            <a:ext cx="933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V Boli"/>
                <a:cs typeface="MV Boli"/>
              </a:rPr>
              <a:t>x</a:t>
            </a:r>
            <a:endParaRPr lang="es-E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Expressions: ≠</a:t>
            </a:r>
            <a:endParaRPr lang="en-US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Karlita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has 12 more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popcorn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bags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me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1458650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Karlita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has 12 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more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popcorn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bags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me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39952" y="4509120"/>
            <a:ext cx="933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V Boli"/>
                <a:cs typeface="MV Boli"/>
              </a:rPr>
              <a:t>+</a:t>
            </a:r>
            <a:endParaRPr lang="es-E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Expressions: ≠</a:t>
            </a:r>
            <a:endParaRPr lang="en-US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Dani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has 3 times more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markers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Giuli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Dani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has 3 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times more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markers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Giuli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39952" y="4509120"/>
            <a:ext cx="933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V Boli"/>
                <a:cs typeface="MV Boli"/>
              </a:rPr>
              <a:t>x</a:t>
            </a:r>
            <a:endParaRPr lang="es-E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3n</a:t>
            </a:r>
            <a:r>
              <a:rPr lang="en-US" sz="6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</a:t>
            </a:r>
            <a:r>
              <a:rPr lang="en-US" sz="6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8</a:t>
            </a:r>
            <a:endParaRPr lang="en-US" sz="6600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less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 times a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3573016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times a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minus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8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12</a:t>
            </a:r>
            <a:r>
              <a:rPr lang="en-US" sz="6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+</a:t>
            </a:r>
            <a:r>
              <a:rPr lang="en-US" sz="6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n-US" sz="6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en-US" sz="6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3</a:t>
            </a:r>
            <a:endParaRPr lang="en-US" sz="6600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84784"/>
            <a:ext cx="82444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 more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quotient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of a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divided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4437112"/>
            <a:ext cx="8244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 plus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division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of a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numer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valu</a:t>
            </a:r>
            <a:r>
              <a:rPr lang="en-US" dirty="0" smtClean="0"/>
              <a:t>ate Expressions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find its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11760" y="1484784"/>
            <a:ext cx="4099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 </a:t>
            </a:r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/>
                <a:cs typeface="MV Boli"/>
              </a:rPr>
              <a:t>÷</a:t>
            </a:r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x</a:t>
            </a:r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 </a:t>
            </a:r>
            <a:r>
              <a:rPr lang="es-E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+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8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83768" y="5733256"/>
            <a:ext cx="4269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PW 25 1-3/ 17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174</TotalTime>
  <Words>143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Expressions: ≠</vt:lpstr>
      <vt:lpstr>Expressions: ≠</vt:lpstr>
      <vt:lpstr>Expressions: ≠</vt:lpstr>
      <vt:lpstr>Expressions: ≠</vt:lpstr>
      <vt:lpstr>3n-8</vt:lpstr>
      <vt:lpstr>12+b/3</vt:lpstr>
      <vt:lpstr>Evaluate Expressions = find its value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SISTEM</dc:creator>
  <cp:lastModifiedBy>SISTEM</cp:lastModifiedBy>
  <cp:revision>3</cp:revision>
  <dcterms:created xsi:type="dcterms:W3CDTF">2014-10-13T19:52:21Z</dcterms:created>
  <dcterms:modified xsi:type="dcterms:W3CDTF">2014-10-14T14:50:36Z</dcterms:modified>
</cp:coreProperties>
</file>