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B92-F7D7-49AB-83C4-B23C4542AF30}" type="datetimeFigureOut">
              <a:rPr lang="es-ES" smtClean="0"/>
              <a:pPr/>
              <a:t>14/10/2014</a:t>
            </a:fld>
            <a:endParaRPr lang="es-E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E7350-F9C3-444F-A075-637A55DE5B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B92-F7D7-49AB-83C4-B23C4542AF30}" type="datetimeFigureOut">
              <a:rPr lang="es-ES" smtClean="0"/>
              <a:pPr/>
              <a:t>14/10/2014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7350-F9C3-444F-A075-637A55DE5B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B92-F7D7-49AB-83C4-B23C4542AF30}" type="datetimeFigureOut">
              <a:rPr lang="es-ES" smtClean="0"/>
              <a:pPr/>
              <a:t>14/10/2014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7350-F9C3-444F-A075-637A55DE5B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DE4B92-F7D7-49AB-83C4-B23C4542AF30}" type="datetimeFigureOut">
              <a:rPr lang="es-ES" smtClean="0"/>
              <a:pPr/>
              <a:t>14/10/2014</a:t>
            </a:fld>
            <a:endParaRPr lang="es-E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CCE7350-F9C3-444F-A075-637A55DE5B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B92-F7D7-49AB-83C4-B23C4542AF30}" type="datetimeFigureOut">
              <a:rPr lang="es-ES" smtClean="0"/>
              <a:pPr/>
              <a:t>14/10/2014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7350-F9C3-444F-A075-637A55DE5B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B92-F7D7-49AB-83C4-B23C4542AF30}" type="datetimeFigureOut">
              <a:rPr lang="es-ES" smtClean="0"/>
              <a:pPr/>
              <a:t>14/10/2014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7350-F9C3-444F-A075-637A55DE5B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7350-F9C3-444F-A075-637A55DE5B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B92-F7D7-49AB-83C4-B23C4542AF30}" type="datetimeFigureOut">
              <a:rPr lang="es-ES" smtClean="0"/>
              <a:pPr/>
              <a:t>14/10/2014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B92-F7D7-49AB-83C4-B23C4542AF30}" type="datetimeFigureOut">
              <a:rPr lang="es-ES" smtClean="0"/>
              <a:pPr/>
              <a:t>14/10/2014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7350-F9C3-444F-A075-637A55DE5B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B92-F7D7-49AB-83C4-B23C4542AF30}" type="datetimeFigureOut">
              <a:rPr lang="es-ES" smtClean="0"/>
              <a:pPr/>
              <a:t>14/10/2014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E7350-F9C3-444F-A075-637A55DE5B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DE4B92-F7D7-49AB-83C4-B23C4542AF30}" type="datetimeFigureOut">
              <a:rPr lang="es-ES" smtClean="0"/>
              <a:pPr/>
              <a:t>14/10/2014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CE7350-F9C3-444F-A075-637A55DE5B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4B92-F7D7-49AB-83C4-B23C4542AF30}" type="datetimeFigureOut">
              <a:rPr lang="es-ES" smtClean="0"/>
              <a:pPr/>
              <a:t>14/10/2014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E7350-F9C3-444F-A075-637A55DE5B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DE4B92-F7D7-49AB-83C4-B23C4542AF30}" type="datetimeFigureOut">
              <a:rPr lang="es-ES" smtClean="0"/>
              <a:pPr/>
              <a:t>14/10/2014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CCE7350-F9C3-444F-A075-637A55DE5B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Roya Falatoonzadeh</a:t>
            </a:r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Unit</a:t>
            </a:r>
            <a:r>
              <a:rPr lang="es-ES" dirty="0" smtClean="0"/>
              <a:t> of </a:t>
            </a:r>
            <a:r>
              <a:rPr lang="es-ES" dirty="0" err="1" smtClean="0"/>
              <a:t>Inquiry</a:t>
            </a:r>
            <a:r>
              <a:rPr lang="es-ES" dirty="0" smtClean="0"/>
              <a:t>:</a:t>
            </a:r>
            <a:br>
              <a:rPr lang="es-ES" dirty="0" smtClean="0"/>
            </a:br>
            <a:r>
              <a:rPr lang="es-ES" dirty="0" err="1" smtClean="0"/>
              <a:t>Sustainable</a:t>
            </a:r>
            <a:r>
              <a:rPr lang="es-ES" dirty="0" smtClean="0"/>
              <a:t> </a:t>
            </a:r>
            <a:r>
              <a:rPr lang="es-ES" dirty="0" err="1" smtClean="0"/>
              <a:t>Conservation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Grasslands</a:t>
            </a:r>
            <a:endParaRPr lang="es-ES" dirty="0"/>
          </a:p>
        </p:txBody>
      </p:sp>
      <p:pic>
        <p:nvPicPr>
          <p:cNvPr id="24578" name="Picture 2" descr="http://www.manataka.org/images/Green-Mountain-Grassla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876800"/>
            <a:ext cx="2316480" cy="1447800"/>
          </a:xfrm>
          <a:prstGeom prst="rect">
            <a:avLst/>
          </a:prstGeom>
          <a:noFill/>
        </p:spPr>
      </p:pic>
      <p:pic>
        <p:nvPicPr>
          <p:cNvPr id="24580" name="Picture 4" descr="http://www.travel-china.net/imagesen/new/1/east-hulun-buir-grasslan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81000"/>
            <a:ext cx="2148417" cy="1611313"/>
          </a:xfrm>
          <a:prstGeom prst="rect">
            <a:avLst/>
          </a:prstGeom>
          <a:noFill/>
        </p:spPr>
      </p:pic>
      <p:sp>
        <p:nvSpPr>
          <p:cNvPr id="24582" name="AutoShape 6" descr="data:image/jpeg;base64,/9j/4AAQSkZJRgABAQAAAQABAAD/2wCEAAkGBhQSERUUExMVFRUWFRcXGBYYGBgYGxoYGBoXGBkYGxgYGyceGRwkHxoXHy8hJCcpLCwsFx4xNTAqNSYrLCkBCQoKDgwOGg8PGiwkHyQsLCwsLCwsLCwsLCwsLCwsLCwsLCwpLCwsLCwsLCwsLCwsLCwsLCksLCwsLCwsLCwsLP/AABEIALABHwMBIgACEQEDEQH/xAAcAAABBQEBAQAAAAAAAAAAAAAAAgMEBQYBBwj/xAA+EAABAgQEBAMHAgUDBAMBAAABAhEAAyExBBJBUQUiYXEGgZETMkKhscHwB9EUUmLh8SNyghVDkqIWJTMI/8QAGQEAAwEBAQAAAAAAAAAAAAAAAAECAwQF/8QAJBEAAgICAgMAAgMBAAAAAAAAAAECEQMhEjETQVEiYQRxoTL/2gAMAwEAAhEDEQA/APa4IIIACCCCAAggggAIIIIACCCCAAggjkAHYI5BAB2COPHYACCCCAAggggAIIIIACCCCAAggggAIIIIACCOPHAqABUEEcgA7BBBAAQQQQAEEEEABBBBAAQQQQAEEEEABHI7CFGEwBS4zPiH9QMPhFFBOeYBVCSOWzBaj7rv17Rnv1S8fKwiRIkFpy05lK/kQXAI2UdDoA+ojxJXFSD13c+rfhiab6JT+nr+I/VLETPd9lKSdAlRWzVDzKAv02iHhfE+KnzMiJs2YpRoErI2/l0oD5aWjy7DYtc1YQCSSe5j1vwJwNWFBmrAEwhgSXKU6k0oelQ0ZyTRakjRTcJxFCUH25Cj/wBtKTMOhIKlcqW/aIuI8YY3DkCbLcfzKlKS/Xlp6HyMQeN/qxIwysvtDNVqmWym7l8o9YsuGfq/gpgDzQl75qNpXcmtA/lBtBdj3DP1Yw0yaJS0rSuxUkZkeRosj/jG2QsEAguDUERjZ/iHha1pXklTFKvNTKBI2dTZq9Hgk+LZWHnCWF5pC8pSqrpzf7gKDUdX76KQG0gggixBBBBAAQQQQAEEEEAHDCQuIfF8b7OWT5eunnaK/B8YTkUlSsi+Ziqoe/3ZoylNJ0Q5U6LOXiAVFrkanbpcaV6iIquJtynK+WrGmoHXpFGOJJls2xcm9WL6kihp2iOvjgmMMpACWDMNTXfoBGLnoz5M1onkpuxIcb7gdY7IxoP2+jNGSHEFA5iTlDMS9Ckb7Vi1l4pKCRskAkGgLXPd4ayMOTRoULeuhELirwfFUrGUEZgN26fX7RNkYhwPy1zG8ZJmikmPwRwR2LLCCCCAAggggAIIIIACCCOQAEQ+J45MqWuYsslCVKJ6JDn6RMMYj9XOIez4ZOYsV5EeSlB/kDEyJZ4L4g4yvF4iZNWeZaiegGiewDDyionODWBGJIJMIRNJNz2eKWiTW+DsFLQk4merLLlnUe8rQDc9Ghvxb+oM3FAy0PLk7fEv/doB/SKbvFPxbiWaXKlpoiWl23WqqlHrYdhFKtUFbtjQpS4ELhkmBKodjo1XhvjikKCCeUkCw7C4p5Vj0Ql0pKjRQynpUh+zx43h5jEV1j0rheLTMkpzEMwB3ehHYggfjRnkXsInsfgXiCpuEAWXXLUqWeyWy/IgeUaKMZ+n8wj2iSbgeqDlfzBEbOHF2i2EEEEUIIIIIAOQzicSEIUsmgBJ8odmFg/QxnMTxiWoqkkKZaXzhJYblmoxF94iUqIlKiuXxwzXCzysXIY3YiwsGL9WiDNClqmkpyZQCAXA5iA43Dg+kdlICiFKSp5TApAooGyiND+8ReJ4pEqbnBcZQGV0LkEA6kW70rHN/ZiOSSwBU9FJyhJAfM4Un6esLloCZUtVlE5WFdQ970zF+kUmO4qkJlmWkpKSlhS4ZTnu/wBYRP40Fe6C5KmD9/sTSFpAXOIxSghqkBRCSCKh0uRpZh5w5IxKnzFgitSb0D/b0ikkTFrQQlnKkg1u5TQaPZ+xi0xXDlyUkvmJAFACx5vNnB+UTVgWXDMS6lMHC3c9KUHWNFgSywnKQwpS9OYlT1LxlMElUtWZVWAGUE3UL08i3URocCS4Wpdy4GawN2D109YqGgNGI7DcqgDWhyOxHQggeG0zkmygexBhQVBY7Ox2GJuJyqSnKo5izgUHfaHoLFYQGOPA8FjOxzMIbmzgm5aKDiviRMknOzguBv8AhB+US5US5UaMmPOv1vT/APWK6TpR+ZH3Eb3B4tMxAUkggi49YofHvBv4rAz5I95SHT/vSQpHqQB5xMmB8pGZB7ctDa6GEiNR0TcXMt2EQyYfxh5uwA+UR3gBHTAmOEx0QDHEqjUeFp6lzSmwUDSjBg9HjLJMaXwbjEoxCCoOl69AaH5EwPaI9nsPgXibT5Qpzcvm2X53j1GPFeDIVJxUlIqUYhKbs6SsAKfqCDHqU3xXh0kgrNH0OkYxmorZbZcQRXYbj8mYBlWHJCW1BUCQCNLGLAGNFJS6FZ2CCCKGJUPpaMdxTALTNPsipmokkHMpVSkKvZ6H5xr5iToSPT6Rm+NpUAEqVnU5UD7lLs6KghjGOQzmU07iCWOVRSzu4JYsaANUB1drdYy/H8d7VKVpy+1FFWDsKBuyTWrxe4ySvKyUJWFMCHqA3vvRQcvQ3ikx0j2cvMJdHAUVJCmLu40FGJBpSMjIz68USnfbVhb5bQoT0tR2CgR5xXzV0AcMSRQVDl6RGmYooSyVE79PykRQqNbw3iLHK5orNl0OVKger1EW+A4wZiiVqGVFQMzOtglL9A5LWrGAweKVSrkj/wAYusFOKQAg2IdR09INoDbT8QFJCUsFZioNTlrU7WF6ktFtJDiWEoAOU5jqfwnzcRE8NYGVMGfMozHDkkDqAwtXbcxq5nC0lQWoDNQUFKWH94vjeyqJmGAAZjYCtKND8IQX7wuOpdG66PGk49KipsyWd03yte9S0JxM0hA9nMWljRrORptvEwYOWauX1Y+sLGDRaoHy+QjzPKcdxI2C41Pp/rTAUl6kmhF32iXM4/iAXOKVzUpUN0a3cVjh4ejYks35SGzwuWzFJp99YXlroOS9EiX4sno5BiKitUOdLkvSHl+KsWaickDRkgdP5axEGBQfhL946OHIs1O5ivO0PmT0eMJmQiaUEi0zXzFAdYyvFcVOnnMqYCDarM+1LRcrwCDTrvCDwxO2l37MLdIPPY+aJfBvFy8NLCf9NSepIY9/TSFL8eTiuplZSSyOmwN/OK9fDEUca3cd7UesIVwWXtoR/eDzerGpL6eT+OsGlOMmLlhpc1RmJFKZqqTTZT+TRQSUuoDrHrPijwmmdIUE++l1p7seXsbekeUIDP2jtxZFOJ0J2jmIU6iesNx0mORsUEEEdaADoMWHDMWUqGzxXAw5KWxgEz1WdxJWXDTRUKTl80VqoUdvtESfxhJUXWoHQg0Fr0cCGPDk0TsKqT8dSjmAqA4GU3sRSvNY6V82QpPvAg7Fx8xHNKKbpmGV9Gq4bjUZkkKf/k+laGsb/gvjZkBLBQSOoIFKeVY8kweMAYtlLNTQDcNtGx4NxFLJIZRcOSNOu+tLxytShK0Z45Oz1ThHGkYgEgFJDHKbsbHtEnFcQlym9otKXLBzcmMMnjEsH/SXlJY5khgH3IFtGin8QSps2aqZmzm4y1AYWAelY6Y5m1T7OhyaR6lIxaF+6oH82MVXiP2MuUtczUMxJqegf8rGP4RxmZLIUtPMhxehGXX80jN+IPEU3Ezf9RQypsAQAH/A8J5G11slz0WWI8QEZsoACmIDkBrNdyNLxRcSmzFMohKWFGcP3BNYq8RiWJqzCjHWHsAvNYkdzfzMZO6MuVlJxTEFFgX7N5xXYdeZWZ99WFgwbUxouOYJwcqSXuX6X7RlAFS1BwXDODt0jfHTRcaLuVOCW63aNFhFZQAkEChqK6VLxT8EAB5qgFwOot5isafh8wKBeh0NYynobpMmcH4wqUvPY23d+0eicNxMycii0kjbTqDHmmIkNUN/bo8TOFYqdJPtEZqULq06jaEpJAeq4KQpJOZRIelthdtbxLePPv8A5ekkvPIWxFDShfSIq+O+1FVLJetaEMWIeOiM0lopTSIaeHyxRKQO1PKhhaAkH3vnHZmJYaXbo+0BU+g70/aPIs5uItaX1PlAsQkTqUAr0jqZzvE8g4nHGkdzDrDU7H5dH7Q1J4nmBozaUirFSJRVWgp1LfKFAvcfSIxxidYbm40PQ3H4PvBYUiYQO0cUBEQYwEO5jq8Wlr2019ILHoJsut48+8a+EQnPPlAijrTp1UPqR5xscXxBiWNg7btHaTJYCkkhSSCOhcF42x5HB2jWEkjxGXKKiyQSdgHPygmyikkKBBFwaGNt4Z8PTJPEVpY5EBXMQWIUOSupLinQ7RM8Y+HQvmAAL386x6nkVnSedQRb8W8PmSEkKzBWtq/t3iBMwKwHy03FR6hxFppgR4Ukxxo1HhP9PMVjlAy0BMtn9rMOVGtAWLmlgOsDaW2BO8FTlBYYkUFhttSndj1o8XfimQVcqfdd3GpNX9CA8aXC/pCcP7My8bLM5LulSciVG4AIJLsK09Is+KfptiJ6itK5SCwdGZRc61SGY0Z96tHPOSbTiRKFo844Zw+cDy1IB952aLnALISR7NXtCRlUiyWvmB3B3p5xazOHqwxKJzhYFQS9PI2ilV4lkSSMqwtZcZU797Rg25PSM1jo0uDRMy5jJWFN8LZSaM4fz+0WOAws086kFP8AS4f++0U/A+P+0SCp9czWpSLHE8WAQ4Naj8f8pHNPldDavRYYgEBymnQpjJcf4cqYoeykpD+8okAn7ecSTx4KCkqALNTWKzGcXdVKDQCKgpRZPjSISvCOJIB5R0zCjmHUeFMUBRu+YW9Yn4Xjykgi9BcCgiz/AOv8ncfV/wA84t5Mn6BwRmeI+HZ6ZCveK291Knf0vFNwzwxPU5nAoCSGzByQb62jcYHjhcu1h8ok4vFoUHVWn1eGs046LUK6M3hvDxlJfPSjOGDio16CJWBkFT5SEgk+8fow7xNxWKl5ACKUo50peKqbjkgMl0g7dPnE85PsmUX7LeZw9QQFFecpsEgkn1ikxaMQapQu+jpNehFY0iMerIjKCSCATfvE+Yh2fd9oz8jT2RxPO8NhpwLrRkLsAX9e5jScJKlFitNBVNS/WJ/GeHCcAMxlsp3AB+sN4bCokpDVNec3LnU6RTyt9Bw2SZ2GmlIy5feoHDs4PXf/ANYV/ATCAVEtmJPWhYUoBRosgsgXBpo5ow9f7NDS5oFSpmagdje9dukc9k6TI/slgB0kHNVNNgxyilXPpCEYcqLnM1KU2Y69HiZNnpKmCqEitAHLA0r8rwuYQmzHbYkNuOuogv8AQaZAxfD1BKiAq1jRqAhT6uTboaRFRKLDMlyFVuHoadrCLn+JL3PUaP2sP7PHVrD2+9HgjKux69FR/CGhNeY1J/v1EN4mW4AJG+/3oYtVzUNT5gd/IVfyhkrSSB7Ot6NajkV166xfIG0VqcOFF3ctYAkMGJJ8h5PEqYgLSGSLO6e7cxJLGmrabxLUmzs5Ggdu14U7G4uw5btaDmg0V0/hC1E0o2XpfcX7xMlcLUEJcuQImqxiquaK0uzkin2hozl2CnZh5u8Usi9orQ3MwKUgEE5nqCKtpVvxxFZxfBuk00iwmS1+0dSrCjOfIj8MKxxGQlnp/iOjFJM1i7PGfE8pYCUkkpQSPWx9KRTYPGKlqdJ+v2j0jiPCBOUQwqDTdqs+8ZrG+B1Big30Vp928o6oZIr8WadkLHYqSUpmAD2gKSRZ3rXQx6H4P44ifLzocLScqkqU/UN0P26R5RxDBGVMVLVdJY/v6MY9B/Tvw8ZTTl/90ABOgQauev0ippcQs3KvarNHCykqJo9xqPKJ/h/iM+XNSFklKsz9CAK/IeUM+zXLWlaCxSfl+1omcJx6TOUopKVEgpysQ9QQxtft6RySWikzN/8A9AYsiRhGoZhmPZyEhBYm7ObdTHlnAOHe2UCnMizlwqmqg7EPYXqY9z/UzwlLx0nDHNl9ksskNVMwJp/6j6xT8L8MyZCGQgU1uWoHfUV+9op/yFCNezOcqZSYbh5QgDIQACNRQNY7/d45iJaylwpDFOb3hpcMHIUWp1I3jXz+YVeoIJ1d3N+pH4YbxOEQqWlC2KUgABnYNmu1q1HQ7RyeWzNNGV/g5SARMKlLWhJdAUPZlSM6XcFMwKcChBoputNLlLBEuZLCVHmCqlTZfdorL1ykBQJDs8b7GcMRNCACJdQVIQEoTMy1dTAFINmCtCWERpPAUhQLhXMmYoGoJAy/CRUihY/SBZKWypNejOf9JUoBqA37Hrv+8LxSQgAmwDUjS4zhQVylakimRnBSASQGdiHI3Zr71czw2soKfaJIJeouXrXYgn16Q1kvszt2ZVXEmWb1csBZtT5mJ0nHiaTlVZ3BegoHZnudo0MjwdJAW6QqYRSYoqDXLZEqYFyzuQQlPK8Q5XhNSVOFIfKAb1ooFW1QEk9Yp5IP2RK7tMzc2ctykaOPT8+ULw2CUSCssb/P/MaiZ4Xe6k1DOCQx1LDf94Sjw5MAYkEsL2+f5SE8q9BbLDAygiWMpJarUqfTpCOLY9SUZiGID0IIEd/gpgQQzaJGptrZvMGOTuFu2ZLlrO4If0MYpq7Y7ZmuMeJCw66bW182hnh+OM0tq3u9qnteLxXAnoUAuQ5NQz1cC9NPvERXCVpfLLEur8tyDYufLaNlOPSJblRK8K8f/iE5Sf8AUSliDZSf5uh0LWi/RhVzSUoQ9KswYVcxk/DfBMGsyp8nH+ymOc8tYDEqoUpsQk13jYzZ3sVnJMDj4k1FK6MKuIxzuPNrH/qZrPFxab6I4SEllBjYhrN3qfzrHfbJqKtVulOtLPXvCps0rOYlybk62INS37MIbpoNAQ+z1r/i0ZrrZk0vQqWVKLINTQdfnq/+IQJanfMaGjUBFPN/3ji5jEGtumtPSOHFkqAyg0Bbd9PrAIdMsgAkGlwkN1tcU+naO4VGYWKWsK16bvq0No4okMAwLl9mtVzoCNfrEdXEC6qiget3chqu593ybpFUVosBKApoSRmdnqwb6wwUJAdRZ7PUv0fd2PlDcxanGZTCgu7asPX5Q9MkpLBwWAAf1O+n0PRpChwBI90gnL6bno+gP2p2Yo/CUsD+X8qDa0JEkN8PwnXT5+u3aFTJj5soADukeenzgK9CDMtRwauPmPN/lFR4h4mUABiet/X82i4nYtgonlL+jm7a1am3eIXEpCZgCSxBCqitmo/YGNsMvyouHZVcDWFJWpTGoAfV6t1LAxW8bxeWYwqLjzja4ngacLh5I1UJqydmEsD6/OKVPCBPXIChzKy/+xf7xvdts3X/AEVeJ8Pomz/brQnKZUtIQR0cqVufdr/aL9ExISEuAqlbN2h3HKC1qI90u3lYPrRooeI8OmrmImJUpOV0lPwqQb3soUL9I2jK0hG2UoKluPP0/wARHUhiCKEbeY/O0VXBcQpKSDUvto5MWywQlSruR5Bg3er+sBJouGSva4WYh3UQWHUAZegq0ZlNQa+RBp+NaO4fHqk582YKUCGFMoOvdvSOKnktlFcoNLGji/TXVo4M0rejPJscmpCSyjvvRt9tNesVGP4slKwi96BVGN3Lcpufyr85C5isoDDduznfuesIXgpQWFTBmKdSQBT+lxSu+0RGjNJvoelrUU0BJoCwF60TdwWbSEonqqTKUQ9Kf7vQsCa6bQvA4sTEshbAWBDpdrBR1o19Ru0P/wAUUKOY1aoF0ipf0OsDewoMMFqqQw30DnUxIMvfQOHYV/a233iIjEpUTzFJLhwRUPp/NqWPe8SVW5jmrrTbU6fWlohiQmdOKlH3T8VfeLddakV1a8LahUWFfn2FgKfKI89LBw5I2uf27jYx3DYd3AUrMRQEbJfdj8IbTzqyrFzKmhq33a7N/mHk4VQQVsMqVAKqA1Bcvaor1jqpRHmpzqzVuRU9frFeoj4gog6M71BLOOnzg0GixSAVZAtDH4npUOQ4HlWxiGbb1028vysLXMAQlTJSzuQEpewsGGhoaw2ZwDkmg8trfjGFaE2kIxCzQhtKCjOr3R1r+CGA5DEMSAWp02/Kw+vGJpStwWCiGtc2tbe0VWN4tlQDsbGlbUJO2lGil+iXNGB8L+zUFlbZUSqdCly9dXJPnGs4PilCUlCkqPIFPX3WBFuhYiKTw3jRilz/AOMBXklFJKQlBIAPv5UgrU9XJf3rvF7K8QFKMlCFD+VL3SAxZxXMKGrx2523Kq+GmVK+y5xOcEghTgAnMxBGik5XBH7QyvEqoFe7VzSlq9Lg/wCIzs7jq86uiqdA9uoiDO42suynBNQWq4+jA+pjnWNswc4+jUK4oEsSXoSK0LO4oezEbjWK/G8dYjKaAJ5hQtWmx1Hn2jNTsSwABoHbZnNPX6xAxGLIYbM/nVvT6RtHFZmpN6Ro8Tx3ndJuQexbpb+wgk8TdaQSwt2qC/fr1jLLmqKhXVvMFh94m4ebzBzUN60f7GNHipBtGykTCjlM3MDmLsX0s5paJWGxqcwCZmUFJ1ALtUVoKMPKMinGnr29fpEiTjQWJHlrt213jF4y1M0szipSvmWFBqMdRZyNKi2vaGZ3GkUDsSRZ9iN6fm0QELlzBcgBqO16kvoPmKnaLWRwyWRZKh1arOAp9LFn3A6RD4o0Tb6FTcTnSSErUAxOUFQNmqKAMw8xaDhs4FSmDAJJqC9mDvT4vpaHgpCDmSwIcEjl5aOKX0FRteCdzA5XaihUu34fUw8b/I2jHZqFTv4zhzAj2kl3GpQxSo/+Nf8Aj1ir4FiAvFyzYBYbt+Uh79PcMc85B+KUpvMZSH0uPSJXhfwyp5U85Weoevpoel6RtLSZ1JbsppM5yU05VJSbljUM56v+XcmpdLAfm8HE5xkrWFfCs5rvQqb1Ys3SIiMXmKVCoV3vqC/rTeIwy9Mwv0S5UkCsa3w5w4TElS/dCgR3G/pGaTLLWv6xpfD00ow85THlQoga0BNI6dLsaM/OPtJi1KBzFRUCSBQqNB2cNpXoHaWijbh6NQM216xVDGrC6khDtmOpNGbUZn6M2tIs5eOHwiwpsdWcjUdqNSPKdmQtGAKSSZhU45d0uPdJNKXa1944vDoLFSQTcvX5Ow3b9qJm4xQJYkFrEPpR+m28V89aczkq0IBDVdwXD7/ggtsG3Wid/wBPmMEpW0sqzZXOWriibV1t16rxXC1TQl1kiW2SwokFhZ2qBdqQqViCwLjv2csdfL7Q/MxYSQzjyo1tqE3/ACiciW/oiVw0odQQSahqUL2Lghnv3BrC1oATUAG5Dp7uamwcWq3r0Ylqlx7z3f4dLm561hjFYYLUxKtADQVehcbW7HtApX2Kxubh0myyMrGlKa1Olr7dYcw84JTyqcgAj6ivdVuo6xW4mapChQl9hZNaqoRqbt1dzCZXKDmLNQ/IhgC5H0+lVZN7LZOLOhbW4Lg0JGxrbY6QgLVWoo/o/b5s1W2MVKeMpSHFFAFwfeIdT0UOrPYbaxMRxJBbNLJNhQcyRmzqBdgOgL36Q+I7TEY7CqUarsFjlex9240rvpvDMxS5YfJnT/TUhqWHlbtEyWSRyh3KSAQ3cb7aNBKU75lXalR10v1pvvEk1ZSKlzVZSDk6EfzOGfWpv0iEOErSVKmKl5nblSqpLVIDMGBZmsaRo56WANTetcopUGgcUBDmIuKnBBLgpHYAmvYPcGNVLVITijHcDUSCUhwqRnWczqUqYE51F+oy/wDHcmHJsgoWhBL8yQD/ALbltior+UR+GYVmUG5UTZdHZvfS43qv0EPqAGIWwICfaGrHVTM2/vfQx2Spt0KcrGuIS1ISTlT/AKis6VuSoJSVIKcpOViQ9QTQaRXzVgirDsGHpvEjGYgqCQUgBKWcDUus2H9UVs0MQTYtW922o1jFRVozasFrNtn82qY6rCghwfeII9Pz8vIkyASXcOzd/O9mh2RIANSD5U1tdjZotNIE6IErCKrUG7dykCw6/WETprFRHT52iyxCkpNCrdm1Gt4jhhW4Onb503h8vo7+iUzXFTp/b+1ocE3bXX0APqSYZnYcHmSlxpelqMNvnC0yiWo7C+m4BOlvxoVImibLxLl0gvdhq1ad6fOL/hPERMXkOblc3JDh6UFK/hiiGGSCRQVYKALO29xrWt4ewKMswhh/+cwi1eRRBpQlxGM0mtFppGinyzkCeZgohgACXy+tH9YZTOmBky0kkuFZi2UJZySRry60Y7UUZZqCsAZlMots4am4qBqPWBi8StMxJExRazBg24DkKJ9LVjGFmynx2angHGpqcVLCmSEhKCCSGcqqCzGr0DhzeJ2OxSpc9aZa1JSJ65hQ7hWaqcrnluqn9Q2jETcXNooqejhg4bQtpQWNrQudi1ZEqSSCQEqO5UVMamhIDae7BJSbNn/IZp8ZiCcxN1HM7O4Y3d2qW1r0AhGBmAzPfSU5T8VQoHUNeup0jMyuITFAZWNQljrRiHNixAI27GKrGY+a4UgVRmF9jzA1oKp7Uh48TUiIzTdm64rx4YcjZRLqD0pSg0MazwrxtSzNRMUgplpJUAok5W5mGcgAOxJ3aPG5nFp01IEvKtiHzJzEV1oLFi9LXi18J4WbImifMQZiRmKkAlDqUh6hJtmBDMzi23ROktvZ0c4R0aXH4EGctIKsqVlnFxZJJ3DAdXjmAwqkqCm5tgLUKQCKg1axGsCsXMXzEFL3c7lzYkPTexeHRgQS6lKZwTlLmuxZjpfrHmtnP7sdOPVmDpIFSKCrBxrszUp5Q8FJ9mMrAuBzCj0ObVj0pbpDcvmCWW9QAADcVfM9zQ1BN9o4iQVhRzBLM2wL1dL0Lvq1fISJaFoAoCt6uVClFAgGtaN9Yan4NmZVTyml6FjQblvxoSucmWCpan5mBduUs3f6imzw9K4wkkIKWKrGp0DvXuQX+IdYqmKrFYeWEpsDqH3obkVFdtSIbRNUFcxyijXBSA1Ge16g69YkrqeVQNDRti9muLEPEROHBNUiiSFDoR1pcAgWif7DRKBz0JZhqH2Y06E0u0QZ/DkLTlL+rOHtSz9Btch4kpwhSDkSb73uNS4rWlHhufwoKABVlZ7KsDoxBcU/Kw1oQyeBOxUovLABKaJ1KtRmAJYU23DEyTlHInMEkg5a/wBBZ7igPS+hicjDFqqpuK7UqK/KBOEy3PKoaCqixBo7X7aw7+hRCzqBIGcMHqGSA4BAIqSXawejChMOIxWd8xLtWx6te/rvrD03Gpo4csRTRgzOftt1glSwtN9GIV8h0Fa9PKEIjysUhZUlFQKkmzsKNuL+cOoxUuuYBRJGUGm7ukguPPQdojIwSUjKEpDgOEuCS5HmbW9bxHn4ZIHLzUDEvbyp561pdnSY7aIH8InMo5EoRMB5RYKSCB6prtWOS8CCtykAqmc1PhBJINvtY7RZKmCXmGWlG1Yg3G16f3hxTFZH9IIOlr7b0jfkZ1ZnMfwYEZfdrmO2xH2iBO4ayWSg8tQdgCxqaAF83k+sa2SQsZlAORmPQEMA23Q76XhubLSsB03o1xQOKW3ForyNdioxi5uUa89ANSOUt5kp+UMSyTQAEuBcXVRn7/SNfP4CkpNVOFVL+QD6JNHa7mE4fw2EJcn3wKjTKaNsQXLRSyRoI40USOHIXLB585UsMwIyhmKRdxRxpfs0jhQCsihUKAckXDjpfvWsaP8A6eAUlRJYnlLMxr3BoA4PwjvD8rAS3SwJfMkFTKeoJS5oa/UWeDy/A4lHI8OLoQDlSQ4ZnYFwHN6Bt2OxhI4QaBRuVACujkNaliOjdY1ZRlPulwSNywJcEM1Kn/MRlYFRDqYFwfViw632HrE+Rg460VSeAhOULVyXLdWDEgdLs1YkycJLFQh2Ci2ZRPNQhqXrTod6yjg1KoHcZak7hmG1d9m6xIXgUgqNubN/Nub9KGrivaIc/wBglRFOA9tzJACb7P8ASvo8OYrw2mYlkKD5WcFVCXFjbQt5dYn+3SOVZBqaClXZ6Nlb9tIbkY1BQAPdc1HKXBX1NtqvvEKcvRWipleHilBSpQ0L2cuosQ7b+j7wK4BmlqY5kkC4FGZlCuhCiRY5jsDF7iBmSbmiQ1CX5iC9L+tw5aI8pIDAE3U491jygK2YjLu/cFnzl2U6K3C8GZIS7EKJdTno1xQNfodwROPh9KqFLH4klhoSQobs47OOsTJRSq+ahqw2NGe9hW1fOHJpKXbmFnIFLB2Bpcmh0EHOTBMq8LwRMmoCUUAdIr8VzQXKhU2v0tZeHCa/C1RszV/mFwWL7dIfwySlJapJFGzVAoHN3ax/kAtfsscoIo5J2V/MTd2Ff/Kt4iTb7GNGQlaXUSb1TYu4AoaWIIOptEBXC/8AVBzqJKXZw7EuC+bdxbo9Gi1RMYUbNUFk9T0OziEFIBoA9SGuXNu1DTXzhJjaTIkyXzFi3kfm/Z2Hlcgx5pWlKi4Cg9QHLBy9y73enY6W6ZYKjysFWFg43IDBwSAdXhErDE2DPtV2d7eQpeHdENsy87BYhSkOUkUVmLtVgApPmDSt3YWm4PBTE0W2QAsU63AKUlh3cB2pd4upqqiqQaEMDfuDR3vr9Yc+dSqtXsGZ6E2U9attrDU70Lo5Lw/snK5gULghgQAw2JFTZjp0ibPWlk0OvMVZRZL+6a08qeQrcJxdZVSWBYqYOE5aBRIJL5TTobigh9M2ZnIEsFYYZbEk2YVIGnmCNYGgTFnKGUkKKCDcgi4oCzaDpu0LIQUu1WDOQNcpIehqAPMbwqTLJUQsKAIZnAILkM73CgBQ6PDJQqSMpmBSSpzQOaoKTZ/gq/8ALYQq+FC56aBikMaUe4S4rfS1oYVMKiCQW7n0ZzXTQ1FDp2fOJDOMzlnB94AsA9gyR6m0Eya6CXObNZ2CgXqH1AHMCK1tDqybtj/8MNRm5gXAprUbuAWbrqIb9o4S7lgSS21ye3+dYcM4LQpOZwwJBbM6ggK7HWtPnDBUAVGgIB2qPr9xEewbEYnEEM4rQEZXOp3oDlb6ODCsRMUxYOFGwcNcsX5tE0IqLHlMU/EeK5UpyuCSGLh69TQNS+rRDmcSJAQ2VVakg0elugv9BSNow0Lm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584" name="AutoShape 8" descr="data:image/jpeg;base64,/9j/4AAQSkZJRgABAQAAAQABAAD/2wCEAAkGBhQSERUUExMVFRUWFRcXGBYYGBgYGxoYGBoXGBkYGxgYGyceGRwkHxoXHy8hJCcpLCwsFx4xNTAqNSYrLCkBCQoKDgwOGg8PGiwkHyQsLCwsLCwsLCwsLCwsLCwsLCwsLCwpLCwsLCwsLCwsLCwsLCwsLCksLCwsLCwsLCwsLP/AABEIALABHwMBIgACEQEDEQH/xAAcAAABBQEBAQAAAAAAAAAAAAAAAgMEBQYBBwj/xAA+EAABAgQEBAMHAgUDBAMBAAABAhEAAyExBBJBUQUiYXEGgZETMkKhscHwB9EUUmLh8SNyghVDkqIWJTMI/8QAGQEAAwEBAQAAAAAAAAAAAAAAAAECAwQF/8QAJBEAAgICAgMAAgMBAAAAAAAAAAECEQMhEjETQVEiYQRxoTL/2gAMAwEAAhEDEQA/APa4IIIACCCCAAggggAIIIIACCCCAAggjkAHYI5BAB2COPHYACCCCAAggggAIIIIACCCCAAggggAIIIIACCOPHAqABUEEcgA7BBBAAQQQQAEEEEABBBBAAQQQQAEEEEABHI7CFGEwBS4zPiH9QMPhFFBOeYBVCSOWzBaj7rv17Rnv1S8fKwiRIkFpy05lK/kQXAI2UdDoA+ojxJXFSD13c+rfhiab6JT+nr+I/VLETPd9lKSdAlRWzVDzKAv02iHhfE+KnzMiJs2YpRoErI2/l0oD5aWjy7DYtc1YQCSSe5j1vwJwNWFBmrAEwhgSXKU6k0oelQ0ZyTRakjRTcJxFCUH25Cj/wBtKTMOhIKlcqW/aIuI8YY3DkCbLcfzKlKS/Xlp6HyMQeN/qxIwysvtDNVqmWym7l8o9YsuGfq/gpgDzQl75qNpXcmtA/lBtBdj3DP1Yw0yaJS0rSuxUkZkeRosj/jG2QsEAguDUERjZ/iHha1pXklTFKvNTKBI2dTZq9Hgk+LZWHnCWF5pC8pSqrpzf7gKDUdX76KQG0gggixBBBBAAQQQQAEEEEAHDCQuIfF8b7OWT5eunnaK/B8YTkUlSsi+Ziqoe/3ZoylNJ0Q5U6LOXiAVFrkanbpcaV6iIquJtynK+WrGmoHXpFGOJJls2xcm9WL6kihp2iOvjgmMMpACWDMNTXfoBGLnoz5M1onkpuxIcb7gdY7IxoP2+jNGSHEFA5iTlDMS9Ckb7Vi1l4pKCRskAkGgLXPd4ayMOTRoULeuhELirwfFUrGUEZgN26fX7RNkYhwPy1zG8ZJmikmPwRwR2LLCCCCAAggggAIIIIACCCOQAEQ+J45MqWuYsslCVKJ6JDn6RMMYj9XOIez4ZOYsV5EeSlB/kDEyJZ4L4g4yvF4iZNWeZaiegGiewDDyionODWBGJIJMIRNJNz2eKWiTW+DsFLQk4merLLlnUe8rQDc9Ghvxb+oM3FAy0PLk7fEv/doB/SKbvFPxbiWaXKlpoiWl23WqqlHrYdhFKtUFbtjQpS4ELhkmBKodjo1XhvjikKCCeUkCw7C4p5Vj0Ql0pKjRQynpUh+zx43h5jEV1j0rheLTMkpzEMwB3ehHYggfjRnkXsInsfgXiCpuEAWXXLUqWeyWy/IgeUaKMZ+n8wj2iSbgeqDlfzBEbOHF2i2EEEEUIIIIIAOQzicSEIUsmgBJ8odmFg/QxnMTxiWoqkkKZaXzhJYblmoxF94iUqIlKiuXxwzXCzysXIY3YiwsGL9WiDNClqmkpyZQCAXA5iA43Dg+kdlICiFKSp5TApAooGyiND+8ReJ4pEqbnBcZQGV0LkEA6kW70rHN/ZiOSSwBU9FJyhJAfM4Un6esLloCZUtVlE5WFdQ970zF+kUmO4qkJlmWkpKSlhS4ZTnu/wBYRP40Fe6C5KmD9/sTSFpAXOIxSghqkBRCSCKh0uRpZh5w5IxKnzFgitSb0D/b0ikkTFrQQlnKkg1u5TQaPZ+xi0xXDlyUkvmJAFACx5vNnB+UTVgWXDMS6lMHC3c9KUHWNFgSywnKQwpS9OYlT1LxlMElUtWZVWAGUE3UL08i3URocCS4Wpdy4GawN2D109YqGgNGI7DcqgDWhyOxHQggeG0zkmygexBhQVBY7Ox2GJuJyqSnKo5izgUHfaHoLFYQGOPA8FjOxzMIbmzgm5aKDiviRMknOzguBv8AhB+US5US5UaMmPOv1vT/APWK6TpR+ZH3Eb3B4tMxAUkggi49YofHvBv4rAz5I95SHT/vSQpHqQB5xMmB8pGZB7ctDa6GEiNR0TcXMt2EQyYfxh5uwA+UR3gBHTAmOEx0QDHEqjUeFp6lzSmwUDSjBg9HjLJMaXwbjEoxCCoOl69AaH5EwPaI9nsPgXibT5Qpzcvm2X53j1GPFeDIVJxUlIqUYhKbs6SsAKfqCDHqU3xXh0kgrNH0OkYxmorZbZcQRXYbj8mYBlWHJCW1BUCQCNLGLAGNFJS6FZ2CCCKGJUPpaMdxTALTNPsipmokkHMpVSkKvZ6H5xr5iToSPT6Rm+NpUAEqVnU5UD7lLs6KghjGOQzmU07iCWOVRSzu4JYsaANUB1drdYy/H8d7VKVpy+1FFWDsKBuyTWrxe4ySvKyUJWFMCHqA3vvRQcvQ3ikx0j2cvMJdHAUVJCmLu40FGJBpSMjIz68USnfbVhb5bQoT0tR2CgR5xXzV0AcMSRQVDl6RGmYooSyVE79PykRQqNbw3iLHK5orNl0OVKger1EW+A4wZiiVqGVFQMzOtglL9A5LWrGAweKVSrkj/wAYusFOKQAg2IdR09INoDbT8QFJCUsFZioNTlrU7WF6ktFtJDiWEoAOU5jqfwnzcRE8NYGVMGfMozHDkkDqAwtXbcxq5nC0lQWoDNQUFKWH94vjeyqJmGAAZjYCtKND8IQX7wuOpdG66PGk49KipsyWd03yte9S0JxM0hA9nMWljRrORptvEwYOWauX1Y+sLGDRaoHy+QjzPKcdxI2C41Pp/rTAUl6kmhF32iXM4/iAXOKVzUpUN0a3cVjh4ejYks35SGzwuWzFJp99YXlroOS9EiX4sno5BiKitUOdLkvSHl+KsWaickDRkgdP5axEGBQfhL946OHIs1O5ivO0PmT0eMJmQiaUEi0zXzFAdYyvFcVOnnMqYCDarM+1LRcrwCDTrvCDwxO2l37MLdIPPY+aJfBvFy8NLCf9NSepIY9/TSFL8eTiuplZSSyOmwN/OK9fDEUca3cd7UesIVwWXtoR/eDzerGpL6eT+OsGlOMmLlhpc1RmJFKZqqTTZT+TRQSUuoDrHrPijwmmdIUE++l1p7seXsbekeUIDP2jtxZFOJ0J2jmIU6iesNx0mORsUEEEdaADoMWHDMWUqGzxXAw5KWxgEz1WdxJWXDTRUKTl80VqoUdvtESfxhJUXWoHQg0Fr0cCGPDk0TsKqT8dSjmAqA4GU3sRSvNY6V82QpPvAg7Fx8xHNKKbpmGV9Gq4bjUZkkKf/k+laGsb/gvjZkBLBQSOoIFKeVY8kweMAYtlLNTQDcNtGx4NxFLJIZRcOSNOu+tLxytShK0Z45Oz1ThHGkYgEgFJDHKbsbHtEnFcQlym9otKXLBzcmMMnjEsH/SXlJY5khgH3IFtGin8QSps2aqZmzm4y1AYWAelY6Y5m1T7OhyaR6lIxaF+6oH82MVXiP2MuUtczUMxJqegf8rGP4RxmZLIUtPMhxehGXX80jN+IPEU3Ezf9RQypsAQAH/A8J5G11slz0WWI8QEZsoACmIDkBrNdyNLxRcSmzFMohKWFGcP3BNYq8RiWJqzCjHWHsAvNYkdzfzMZO6MuVlJxTEFFgX7N5xXYdeZWZ99WFgwbUxouOYJwcqSXuX6X7RlAFS1BwXDODt0jfHTRcaLuVOCW63aNFhFZQAkEChqK6VLxT8EAB5qgFwOot5isafh8wKBeh0NYynobpMmcH4wqUvPY23d+0eicNxMycii0kjbTqDHmmIkNUN/bo8TOFYqdJPtEZqULq06jaEpJAeq4KQpJOZRIelthdtbxLePPv8A5ekkvPIWxFDShfSIq+O+1FVLJetaEMWIeOiM0lopTSIaeHyxRKQO1PKhhaAkH3vnHZmJYaXbo+0BU+g70/aPIs5uItaX1PlAsQkTqUAr0jqZzvE8g4nHGkdzDrDU7H5dH7Q1J4nmBozaUirFSJRVWgp1LfKFAvcfSIxxidYbm40PQ3H4PvBYUiYQO0cUBEQYwEO5jq8Wlr2019ILHoJsut48+8a+EQnPPlAijrTp1UPqR5xscXxBiWNg7btHaTJYCkkhSSCOhcF42x5HB2jWEkjxGXKKiyQSdgHPygmyikkKBBFwaGNt4Z8PTJPEVpY5EBXMQWIUOSupLinQ7RM8Y+HQvmAAL386x6nkVnSedQRb8W8PmSEkKzBWtq/t3iBMwKwHy03FR6hxFppgR4Ukxxo1HhP9PMVjlAy0BMtn9rMOVGtAWLmlgOsDaW2BO8FTlBYYkUFhttSndj1o8XfimQVcqfdd3GpNX9CA8aXC/pCcP7My8bLM5LulSciVG4AIJLsK09Is+KfptiJ6itK5SCwdGZRc61SGY0Z96tHPOSbTiRKFo844Zw+cDy1IB952aLnALISR7NXtCRlUiyWvmB3B3p5xazOHqwxKJzhYFQS9PI2ilV4lkSSMqwtZcZU797Rg25PSM1jo0uDRMy5jJWFN8LZSaM4fz+0WOAws086kFP8AS4f++0U/A+P+0SCp9czWpSLHE8WAQ4Naj8f8pHNPldDavRYYgEBymnQpjJcf4cqYoeykpD+8okAn7ecSTx4KCkqALNTWKzGcXdVKDQCKgpRZPjSISvCOJIB5R0zCjmHUeFMUBRu+YW9Yn4Xjykgi9BcCgiz/AOv8ncfV/wA84t5Mn6BwRmeI+HZ6ZCveK291Knf0vFNwzwxPU5nAoCSGzByQb62jcYHjhcu1h8ok4vFoUHVWn1eGs046LUK6M3hvDxlJfPSjOGDio16CJWBkFT5SEgk+8fow7xNxWKl5ACKUo50peKqbjkgMl0g7dPnE85PsmUX7LeZw9QQFFecpsEgkn1ikxaMQapQu+jpNehFY0iMerIjKCSCATfvE+Yh2fd9oz8jT2RxPO8NhpwLrRkLsAX9e5jScJKlFitNBVNS/WJ/GeHCcAMxlsp3AB+sN4bCokpDVNec3LnU6RTyt9Bw2SZ2GmlIy5feoHDs4PXf/ANYV/ATCAVEtmJPWhYUoBRosgsgXBpo5ow9f7NDS5oFSpmagdje9dukc9k6TI/slgB0kHNVNNgxyilXPpCEYcqLnM1KU2Y69HiZNnpKmCqEitAHLA0r8rwuYQmzHbYkNuOuogv8AQaZAxfD1BKiAq1jRqAhT6uTboaRFRKLDMlyFVuHoadrCLn+JL3PUaP2sP7PHVrD2+9HgjKux69FR/CGhNeY1J/v1EN4mW4AJG+/3oYtVzUNT5gd/IVfyhkrSSB7Ot6NajkV166xfIG0VqcOFF3ctYAkMGJJ8h5PEqYgLSGSLO6e7cxJLGmrabxLUmzs5Ggdu14U7G4uw5btaDmg0V0/hC1E0o2XpfcX7xMlcLUEJcuQImqxiquaK0uzkin2hozl2CnZh5u8Usi9orQ3MwKUgEE5nqCKtpVvxxFZxfBuk00iwmS1+0dSrCjOfIj8MKxxGQlnp/iOjFJM1i7PGfE8pYCUkkpQSPWx9KRTYPGKlqdJ+v2j0jiPCBOUQwqDTdqs+8ZrG+B1Big30Vp928o6oZIr8WadkLHYqSUpmAD2gKSRZ3rXQx6H4P44ifLzocLScqkqU/UN0P26R5RxDBGVMVLVdJY/v6MY9B/Tvw8ZTTl/90ABOgQauev0ippcQs3KvarNHCykqJo9xqPKJ/h/iM+XNSFklKsz9CAK/IeUM+zXLWlaCxSfl+1omcJx6TOUopKVEgpysQ9QQxtft6RySWikzN/8A9AYsiRhGoZhmPZyEhBYm7ObdTHlnAOHe2UCnMizlwqmqg7EPYXqY9z/UzwlLx0nDHNl9ksskNVMwJp/6j6xT8L8MyZCGQgU1uWoHfUV+9op/yFCNezOcqZSYbh5QgDIQACNRQNY7/d45iJaylwpDFOb3hpcMHIUWp1I3jXz+YVeoIJ1d3N+pH4YbxOEQqWlC2KUgABnYNmu1q1HQ7RyeWzNNGV/g5SARMKlLWhJdAUPZlSM6XcFMwKcChBoputNLlLBEuZLCVHmCqlTZfdorL1ykBQJDs8b7GcMRNCACJdQVIQEoTMy1dTAFINmCtCWERpPAUhQLhXMmYoGoJAy/CRUihY/SBZKWypNejOf9JUoBqA37Hrv+8LxSQgAmwDUjS4zhQVylakimRnBSASQGdiHI3Zr71czw2soKfaJIJeouXrXYgn16Q1kvszt2ZVXEmWb1csBZtT5mJ0nHiaTlVZ3BegoHZnudo0MjwdJAW6QqYRSYoqDXLZEqYFyzuQQlPK8Q5XhNSVOFIfKAb1ooFW1QEk9Yp5IP2RK7tMzc2ctykaOPT8+ULw2CUSCssb/P/MaiZ4Xe6k1DOCQx1LDf94Sjw5MAYkEsL2+f5SE8q9BbLDAygiWMpJarUqfTpCOLY9SUZiGID0IIEd/gpgQQzaJGptrZvMGOTuFu2ZLlrO4If0MYpq7Y7ZmuMeJCw66bW182hnh+OM0tq3u9qnteLxXAnoUAuQ5NQz1cC9NPvERXCVpfLLEur8tyDYufLaNlOPSJblRK8K8f/iE5Sf8AUSliDZSf5uh0LWi/RhVzSUoQ9KswYVcxk/DfBMGsyp8nH+ymOc8tYDEqoUpsQk13jYzZ3sVnJMDj4k1FK6MKuIxzuPNrH/qZrPFxab6I4SEllBjYhrN3qfzrHfbJqKtVulOtLPXvCps0rOYlybk62INS37MIbpoNAQ+z1r/i0ZrrZk0vQqWVKLINTQdfnq/+IQJanfMaGjUBFPN/3ji5jEGtumtPSOHFkqAyg0Bbd9PrAIdMsgAkGlwkN1tcU+naO4VGYWKWsK16bvq0No4okMAwLl9mtVzoCNfrEdXEC6qiget3chqu593ybpFUVosBKApoSRmdnqwb6wwUJAdRZ7PUv0fd2PlDcxanGZTCgu7asPX5Q9MkpLBwWAAf1O+n0PRpChwBI90gnL6bno+gP2p2Yo/CUsD+X8qDa0JEkN8PwnXT5+u3aFTJj5soADukeenzgK9CDMtRwauPmPN/lFR4h4mUABiet/X82i4nYtgonlL+jm7a1am3eIXEpCZgCSxBCqitmo/YGNsMvyouHZVcDWFJWpTGoAfV6t1LAxW8bxeWYwqLjzja4ngacLh5I1UJqydmEsD6/OKVPCBPXIChzKy/+xf7xvdts3X/AEVeJ8Pomz/brQnKZUtIQR0cqVufdr/aL9ExISEuAqlbN2h3HKC1qI90u3lYPrRooeI8OmrmImJUpOV0lPwqQb3soUL9I2jK0hG2UoKluPP0/wARHUhiCKEbeY/O0VXBcQpKSDUvto5MWywQlSruR5Bg3er+sBJouGSva4WYh3UQWHUAZegq0ZlNQa+RBp+NaO4fHqk582YKUCGFMoOvdvSOKnktlFcoNLGji/TXVo4M0rejPJscmpCSyjvvRt9tNesVGP4slKwi96BVGN3Lcpufyr85C5isoDDduznfuesIXgpQWFTBmKdSQBT+lxSu+0RGjNJvoelrUU0BJoCwF60TdwWbSEonqqTKUQ9Kf7vQsCa6bQvA4sTEshbAWBDpdrBR1o19Ru0P/wAUUKOY1aoF0ipf0OsDewoMMFqqQw30DnUxIMvfQOHYV/a233iIjEpUTzFJLhwRUPp/NqWPe8SVW5jmrrTbU6fWlohiQmdOKlH3T8VfeLddakV1a8LahUWFfn2FgKfKI89LBw5I2uf27jYx3DYd3AUrMRQEbJfdj8IbTzqyrFzKmhq33a7N/mHk4VQQVsMqVAKqA1Bcvaor1jqpRHmpzqzVuRU9frFeoj4gog6M71BLOOnzg0GixSAVZAtDH4npUOQ4HlWxiGbb1028vysLXMAQlTJSzuQEpewsGGhoaw2ZwDkmg8trfjGFaE2kIxCzQhtKCjOr3R1r+CGA5DEMSAWp02/Kw+vGJpStwWCiGtc2tbe0VWN4tlQDsbGlbUJO2lGil+iXNGB8L+zUFlbZUSqdCly9dXJPnGs4PilCUlCkqPIFPX3WBFuhYiKTw3jRilz/AOMBXklFJKQlBIAPv5UgrU9XJf3rvF7K8QFKMlCFD+VL3SAxZxXMKGrx2523Kq+GmVK+y5xOcEghTgAnMxBGik5XBH7QyvEqoFe7VzSlq9Lg/wCIzs7jq86uiqdA9uoiDO42suynBNQWq4+jA+pjnWNswc4+jUK4oEsSXoSK0LO4oezEbjWK/G8dYjKaAJ5hQtWmx1Hn2jNTsSwABoHbZnNPX6xAxGLIYbM/nVvT6RtHFZmpN6Ro8Tx3ndJuQexbpb+wgk8TdaQSwt2qC/fr1jLLmqKhXVvMFh94m4ebzBzUN60f7GNHipBtGykTCjlM3MDmLsX0s5paJWGxqcwCZmUFJ1ALtUVoKMPKMinGnr29fpEiTjQWJHlrt213jF4y1M0szipSvmWFBqMdRZyNKi2vaGZ3GkUDsSRZ9iN6fm0QELlzBcgBqO16kvoPmKnaLWRwyWRZKh1arOAp9LFn3A6RD4o0Tb6FTcTnSSErUAxOUFQNmqKAMw8xaDhs4FSmDAJJqC9mDvT4vpaHgpCDmSwIcEjl5aOKX0FRteCdzA5XaihUu34fUw8b/I2jHZqFTv4zhzAj2kl3GpQxSo/+Nf8Aj1ir4FiAvFyzYBYbt+Uh79PcMc85B+KUpvMZSH0uPSJXhfwyp5U85Weoevpoel6RtLSZ1JbsppM5yU05VJSbljUM56v+XcmpdLAfm8HE5xkrWFfCs5rvQqb1Ys3SIiMXmKVCoV3vqC/rTeIwy9Mwv0S5UkCsa3w5w4TElS/dCgR3G/pGaTLLWv6xpfD00ow85THlQoga0BNI6dLsaM/OPtJi1KBzFRUCSBQqNB2cNpXoHaWijbh6NQM216xVDGrC6khDtmOpNGbUZn6M2tIs5eOHwiwpsdWcjUdqNSPKdmQtGAKSSZhU45d0uPdJNKXa1944vDoLFSQTcvX5Ow3b9qJm4xQJYkFrEPpR+m28V89aczkq0IBDVdwXD7/ggtsG3Wid/wBPmMEpW0sqzZXOWriibV1t16rxXC1TQl1kiW2SwokFhZ2qBdqQqViCwLjv2csdfL7Q/MxYSQzjyo1tqE3/ACiciW/oiVw0odQQSahqUL2Lghnv3BrC1oATUAG5Dp7uamwcWq3r0Ylqlx7z3f4dLm561hjFYYLUxKtADQVehcbW7HtApX2Kxubh0myyMrGlKa1Olr7dYcw84JTyqcgAj6ivdVuo6xW4mapChQl9hZNaqoRqbt1dzCZXKDmLNQ/IhgC5H0+lVZN7LZOLOhbW4Lg0JGxrbY6QgLVWoo/o/b5s1W2MVKeMpSHFFAFwfeIdT0UOrPYbaxMRxJBbNLJNhQcyRmzqBdgOgL36Q+I7TEY7CqUarsFjlex9240rvpvDMxS5YfJnT/TUhqWHlbtEyWSRyh3KSAQ3cb7aNBKU75lXalR10v1pvvEk1ZSKlzVZSDk6EfzOGfWpv0iEOErSVKmKl5nblSqpLVIDMGBZmsaRo56WANTetcopUGgcUBDmIuKnBBLgpHYAmvYPcGNVLVITijHcDUSCUhwqRnWczqUqYE51F+oy/wDHcmHJsgoWhBL8yQD/ALbltior+UR+GYVmUG5UTZdHZvfS43qv0EPqAGIWwICfaGrHVTM2/vfQx2Spt0KcrGuIS1ISTlT/AKis6VuSoJSVIKcpOViQ9QTQaRXzVgirDsGHpvEjGYgqCQUgBKWcDUus2H9UVs0MQTYtW922o1jFRVozasFrNtn82qY6rCghwfeII9Pz8vIkyASXcOzd/O9mh2RIANSD5U1tdjZotNIE6IErCKrUG7dykCw6/WETprFRHT52iyxCkpNCrdm1Gt4jhhW4Onb503h8vo7+iUzXFTp/b+1ocE3bXX0APqSYZnYcHmSlxpelqMNvnC0yiWo7C+m4BOlvxoVImibLxLl0gvdhq1ad6fOL/hPERMXkOblc3JDh6UFK/hiiGGSCRQVYKALO29xrWt4ewKMswhh/+cwi1eRRBpQlxGM0mtFppGinyzkCeZgohgACXy+tH9YZTOmBky0kkuFZi2UJZySRry60Y7UUZZqCsAZlMots4am4qBqPWBi8StMxJExRazBg24DkKJ9LVjGFmynx2angHGpqcVLCmSEhKCCSGcqqCzGr0DhzeJ2OxSpc9aZa1JSJ65hQ7hWaqcrnluqn9Q2jETcXNooqejhg4bQtpQWNrQudi1ZEqSSCQEqO5UVMamhIDae7BJSbNn/IZp8ZiCcxN1HM7O4Y3d2qW1r0AhGBmAzPfSU5T8VQoHUNeup0jMyuITFAZWNQljrRiHNixAI27GKrGY+a4UgVRmF9jzA1oKp7Uh48TUiIzTdm64rx4YcjZRLqD0pSg0MazwrxtSzNRMUgplpJUAok5W5mGcgAOxJ3aPG5nFp01IEvKtiHzJzEV1oLFi9LXi18J4WbImifMQZiRmKkAlDqUh6hJtmBDMzi23ROktvZ0c4R0aXH4EGctIKsqVlnFxZJJ3DAdXjmAwqkqCm5tgLUKQCKg1axGsCsXMXzEFL3c7lzYkPTexeHRgQS6lKZwTlLmuxZjpfrHmtnP7sdOPVmDpIFSKCrBxrszUp5Q8FJ9mMrAuBzCj0ObVj0pbpDcvmCWW9QAADcVfM9zQ1BN9o4iQVhRzBLM2wL1dL0Lvq1fISJaFoAoCt6uVClFAgGtaN9Yan4NmZVTyml6FjQblvxoSucmWCpan5mBduUs3f6imzw9K4wkkIKWKrGp0DvXuQX+IdYqmKrFYeWEpsDqH3obkVFdtSIbRNUFcxyijXBSA1Ge16g69YkrqeVQNDRti9muLEPEROHBNUiiSFDoR1pcAgWif7DRKBz0JZhqH2Y06E0u0QZ/DkLTlL+rOHtSz9Btch4kpwhSDkSb73uNS4rWlHhufwoKABVlZ7KsDoxBcU/Kw1oQyeBOxUovLABKaJ1KtRmAJYU23DEyTlHInMEkg5a/wBBZ7igPS+hicjDFqqpuK7UqK/KBOEy3PKoaCqixBo7X7aw7+hRCzqBIGcMHqGSA4BAIqSXawejChMOIxWd8xLtWx6te/rvrD03Gpo4csRTRgzOftt1glSwtN9GIV8h0Fa9PKEIjysUhZUlFQKkmzsKNuL+cOoxUuuYBRJGUGm7ukguPPQdojIwSUjKEpDgOEuCS5HmbW9bxHn4ZIHLzUDEvbyp561pdnSY7aIH8InMo5EoRMB5RYKSCB6prtWOS8CCtykAqmc1PhBJINvtY7RZKmCXmGWlG1Yg3G16f3hxTFZH9IIOlr7b0jfkZ1ZnMfwYEZfdrmO2xH2iBO4ayWSg8tQdgCxqaAF83k+sa2SQsZlAORmPQEMA23Q76XhubLSsB03o1xQOKW3ForyNdioxi5uUa89ANSOUt5kp+UMSyTQAEuBcXVRn7/SNfP4CkpNVOFVL+QD6JNHa7mE4fw2EJcn3wKjTKaNsQXLRSyRoI40USOHIXLB585UsMwIyhmKRdxRxpfs0jhQCsihUKAckXDjpfvWsaP8A6eAUlRJYnlLMxr3BoA4PwjvD8rAS3SwJfMkFTKeoJS5oa/UWeDy/A4lHI8OLoQDlSQ4ZnYFwHN6Bt2OxhI4QaBRuVACujkNaliOjdY1ZRlPulwSNywJcEM1Kn/MRlYFRDqYFwfViw632HrE+Rg460VSeAhOULVyXLdWDEgdLs1YkycJLFQh2Ci2ZRPNQhqXrTod6yjg1KoHcZak7hmG1d9m6xIXgUgqNubN/Nub9KGrivaIc/wBglRFOA9tzJACb7P8ASvo8OYrw2mYlkKD5WcFVCXFjbQt5dYn+3SOVZBqaClXZ6Nlb9tIbkY1BQAPdc1HKXBX1NtqvvEKcvRWipleHilBSpQ0L2cuosQ7b+j7wK4BmlqY5kkC4FGZlCuhCiRY5jsDF7iBmSbmiQ1CX5iC9L+tw5aI8pIDAE3U491jygK2YjLu/cFnzl2U6K3C8GZIS7EKJdTno1xQNfodwROPh9KqFLH4klhoSQobs47OOsTJRSq+ahqw2NGe9hW1fOHJpKXbmFnIFLB2Bpcmh0EHOTBMq8LwRMmoCUUAdIr8VzQXKhU2v0tZeHCa/C1RszV/mFwWL7dIfwySlJapJFGzVAoHN3ax/kAtfsscoIo5J2V/MTd2Ff/Kt4iTb7GNGQlaXUSb1TYu4AoaWIIOptEBXC/8AVBzqJKXZw7EuC+bdxbo9Gi1RMYUbNUFk9T0OziEFIBoA9SGuXNu1DTXzhJjaTIkyXzFi3kfm/Z2Hlcgx5pWlKi4Cg9QHLBy9y73enY6W6ZYKjysFWFg43IDBwSAdXhErDE2DPtV2d7eQpeHdENsy87BYhSkOUkUVmLtVgApPmDSt3YWm4PBTE0W2QAsU63AKUlh3cB2pd4upqqiqQaEMDfuDR3vr9Yc+dSqtXsGZ6E2U9attrDU70Lo5Lw/snK5gULghgQAw2JFTZjp0ibPWlk0OvMVZRZL+6a08qeQrcJxdZVSWBYqYOE5aBRIJL5TTobigh9M2ZnIEsFYYZbEk2YVIGnmCNYGgTFnKGUkKKCDcgi4oCzaDpu0LIQUu1WDOQNcpIehqAPMbwqTLJUQsKAIZnAILkM73CgBQ6PDJQqSMpmBSSpzQOaoKTZ/gq/8ALYQq+FC56aBikMaUe4S4rfS1oYVMKiCQW7n0ZzXTQ1FDp2fOJDOMzlnB94AsA9gyR6m0Eya6CXObNZ2CgXqH1AHMCK1tDqybtj/8MNRm5gXAprUbuAWbrqIb9o4S7lgSS21ye3+dYcM4LQpOZwwJBbM6ggK7HWtPnDBUAVGgIB2qPr9xEewbEYnEEM4rQEZXOp3oDlb6ODCsRMUxYOFGwcNcsX5tE0IqLHlMU/EeK5UpyuCSGLh69TQNS+rRDmcSJAQ2VVakg0elugv9BSNow0Lm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4586" name="AutoShape 10" descr="data:image/jpeg;base64,/9j/4AAQSkZJRgABAQAAAQABAAD/2wCEAAkGBhQSERUUExMVFRUWFRcXGBYYGBgYGxoYGBoXGBkYGxgYGyceGRwkHxoXHy8hJCcpLCwsFx4xNTAqNSYrLCkBCQoKDgwOGg8PGiwkHyQsLCwsLCwsLCwsLCwsLCwsLCwsLCwpLCwsLCwsLCwsLCwsLCwsLCksLCwsLCwsLCwsLP/AABEIALABHwMBIgACEQEDEQH/xAAcAAABBQEBAQAAAAAAAAAAAAAAAgMEBQYBBwj/xAA+EAABAgQEBAMHAgUDBAMBAAABAhEAAyExBBJBUQUiYXEGgZETMkKhscHwB9EUUmLh8SNyghVDkqIWJTMI/8QAGQEAAwEBAQAAAAAAAAAAAAAAAAECAwQF/8QAJBEAAgICAgMAAgMBAAAAAAAAAAECEQMhEjETQVEiYQRxoTL/2gAMAwEAAhEDEQA/APa4IIIACCCCAAggggAIIIIACCCCAAggjkAHYI5BAB2COPHYACCCCAAggggAIIIIACCCCAAggggAIIIIACCOPHAqABUEEcgA7BBBAAQQQQAEEEEABBBBAAQQQQAEEEEABHI7CFGEwBS4zPiH9QMPhFFBOeYBVCSOWzBaj7rv17Rnv1S8fKwiRIkFpy05lK/kQXAI2UdDoA+ojxJXFSD13c+rfhiab6JT+nr+I/VLETPd9lKSdAlRWzVDzKAv02iHhfE+KnzMiJs2YpRoErI2/l0oD5aWjy7DYtc1YQCSSe5j1vwJwNWFBmrAEwhgSXKU6k0oelQ0ZyTRakjRTcJxFCUH25Cj/wBtKTMOhIKlcqW/aIuI8YY3DkCbLcfzKlKS/Xlp6HyMQeN/qxIwysvtDNVqmWym7l8o9YsuGfq/gpgDzQl75qNpXcmtA/lBtBdj3DP1Yw0yaJS0rSuxUkZkeRosj/jG2QsEAguDUERjZ/iHha1pXklTFKvNTKBI2dTZq9Hgk+LZWHnCWF5pC8pSqrpzf7gKDUdX76KQG0gggixBBBBAAQQQQAEEEEAHDCQuIfF8b7OWT5eunnaK/B8YTkUlSsi+Ziqoe/3ZoylNJ0Q5U6LOXiAVFrkanbpcaV6iIquJtynK+WrGmoHXpFGOJJls2xcm9WL6kihp2iOvjgmMMpACWDMNTXfoBGLnoz5M1onkpuxIcb7gdY7IxoP2+jNGSHEFA5iTlDMS9Ckb7Vi1l4pKCRskAkGgLXPd4ayMOTRoULeuhELirwfFUrGUEZgN26fX7RNkYhwPy1zG8ZJmikmPwRwR2LLCCCCAAggggAIIIIACCCOQAEQ+J45MqWuYsslCVKJ6JDn6RMMYj9XOIez4ZOYsV5EeSlB/kDEyJZ4L4g4yvF4iZNWeZaiegGiewDDyionODWBGJIJMIRNJNz2eKWiTW+DsFLQk4merLLlnUe8rQDc9Ghvxb+oM3FAy0PLk7fEv/doB/SKbvFPxbiWaXKlpoiWl23WqqlHrYdhFKtUFbtjQpS4ELhkmBKodjo1XhvjikKCCeUkCw7C4p5Vj0Ql0pKjRQynpUh+zx43h5jEV1j0rheLTMkpzEMwB3ehHYggfjRnkXsInsfgXiCpuEAWXXLUqWeyWy/IgeUaKMZ+n8wj2iSbgeqDlfzBEbOHF2i2EEEEUIIIIIAOQzicSEIUsmgBJ8odmFg/QxnMTxiWoqkkKZaXzhJYblmoxF94iUqIlKiuXxwzXCzysXIY3YiwsGL9WiDNClqmkpyZQCAXA5iA43Dg+kdlICiFKSp5TApAooGyiND+8ReJ4pEqbnBcZQGV0LkEA6kW70rHN/ZiOSSwBU9FJyhJAfM4Un6esLloCZUtVlE5WFdQ970zF+kUmO4qkJlmWkpKSlhS4ZTnu/wBYRP40Fe6C5KmD9/sTSFpAXOIxSghqkBRCSCKh0uRpZh5w5IxKnzFgitSb0D/b0ikkTFrQQlnKkg1u5TQaPZ+xi0xXDlyUkvmJAFACx5vNnB+UTVgWXDMS6lMHC3c9KUHWNFgSywnKQwpS9OYlT1LxlMElUtWZVWAGUE3UL08i3URocCS4Wpdy4GawN2D109YqGgNGI7DcqgDWhyOxHQggeG0zkmygexBhQVBY7Ox2GJuJyqSnKo5izgUHfaHoLFYQGOPA8FjOxzMIbmzgm5aKDiviRMknOzguBv8AhB+US5US5UaMmPOv1vT/APWK6TpR+ZH3Eb3B4tMxAUkggi49YofHvBv4rAz5I95SHT/vSQpHqQB5xMmB8pGZB7ctDa6GEiNR0TcXMt2EQyYfxh5uwA+UR3gBHTAmOEx0QDHEqjUeFp6lzSmwUDSjBg9HjLJMaXwbjEoxCCoOl69AaH5EwPaI9nsPgXibT5Qpzcvm2X53j1GPFeDIVJxUlIqUYhKbs6SsAKfqCDHqU3xXh0kgrNH0OkYxmorZbZcQRXYbj8mYBlWHJCW1BUCQCNLGLAGNFJS6FZ2CCCKGJUPpaMdxTALTNPsipmokkHMpVSkKvZ6H5xr5iToSPT6Rm+NpUAEqVnU5UD7lLs6KghjGOQzmU07iCWOVRSzu4JYsaANUB1drdYy/H8d7VKVpy+1FFWDsKBuyTWrxe4ySvKyUJWFMCHqA3vvRQcvQ3ikx0j2cvMJdHAUVJCmLu40FGJBpSMjIz68USnfbVhb5bQoT0tR2CgR5xXzV0AcMSRQVDl6RGmYooSyVE79PykRQqNbw3iLHK5orNl0OVKger1EW+A4wZiiVqGVFQMzOtglL9A5LWrGAweKVSrkj/wAYusFOKQAg2IdR09INoDbT8QFJCUsFZioNTlrU7WF6ktFtJDiWEoAOU5jqfwnzcRE8NYGVMGfMozHDkkDqAwtXbcxq5nC0lQWoDNQUFKWH94vjeyqJmGAAZjYCtKND8IQX7wuOpdG66PGk49KipsyWd03yte9S0JxM0hA9nMWljRrORptvEwYOWauX1Y+sLGDRaoHy+QjzPKcdxI2C41Pp/rTAUl6kmhF32iXM4/iAXOKVzUpUN0a3cVjh4ejYks35SGzwuWzFJp99YXlroOS9EiX4sno5BiKitUOdLkvSHl+KsWaickDRkgdP5axEGBQfhL946OHIs1O5ivO0PmT0eMJmQiaUEi0zXzFAdYyvFcVOnnMqYCDarM+1LRcrwCDTrvCDwxO2l37MLdIPPY+aJfBvFy8NLCf9NSepIY9/TSFL8eTiuplZSSyOmwN/OK9fDEUca3cd7UesIVwWXtoR/eDzerGpL6eT+OsGlOMmLlhpc1RmJFKZqqTTZT+TRQSUuoDrHrPijwmmdIUE++l1p7seXsbekeUIDP2jtxZFOJ0J2jmIU6iesNx0mORsUEEEdaADoMWHDMWUqGzxXAw5KWxgEz1WdxJWXDTRUKTl80VqoUdvtESfxhJUXWoHQg0Fr0cCGPDk0TsKqT8dSjmAqA4GU3sRSvNY6V82QpPvAg7Fx8xHNKKbpmGV9Gq4bjUZkkKf/k+laGsb/gvjZkBLBQSOoIFKeVY8kweMAYtlLNTQDcNtGx4NxFLJIZRcOSNOu+tLxytShK0Z45Oz1ThHGkYgEgFJDHKbsbHtEnFcQlym9otKXLBzcmMMnjEsH/SXlJY5khgH3IFtGin8QSps2aqZmzm4y1AYWAelY6Y5m1T7OhyaR6lIxaF+6oH82MVXiP2MuUtczUMxJqegf8rGP4RxmZLIUtPMhxehGXX80jN+IPEU3Ezf9RQypsAQAH/A8J5G11slz0WWI8QEZsoACmIDkBrNdyNLxRcSmzFMohKWFGcP3BNYq8RiWJqzCjHWHsAvNYkdzfzMZO6MuVlJxTEFFgX7N5xXYdeZWZ99WFgwbUxouOYJwcqSXuX6X7RlAFS1BwXDODt0jfHTRcaLuVOCW63aNFhFZQAkEChqK6VLxT8EAB5qgFwOot5isafh8wKBeh0NYynobpMmcH4wqUvPY23d+0eicNxMycii0kjbTqDHmmIkNUN/bo8TOFYqdJPtEZqULq06jaEpJAeq4KQpJOZRIelthdtbxLePPv8A5ekkvPIWxFDShfSIq+O+1FVLJetaEMWIeOiM0lopTSIaeHyxRKQO1PKhhaAkH3vnHZmJYaXbo+0BU+g70/aPIs5uItaX1PlAsQkTqUAr0jqZzvE8g4nHGkdzDrDU7H5dH7Q1J4nmBozaUirFSJRVWgp1LfKFAvcfSIxxidYbm40PQ3H4PvBYUiYQO0cUBEQYwEO5jq8Wlr2019ILHoJsut48+8a+EQnPPlAijrTp1UPqR5xscXxBiWNg7btHaTJYCkkhSSCOhcF42x5HB2jWEkjxGXKKiyQSdgHPygmyikkKBBFwaGNt4Z8PTJPEVpY5EBXMQWIUOSupLinQ7RM8Y+HQvmAAL386x6nkVnSedQRb8W8PmSEkKzBWtq/t3iBMwKwHy03FR6hxFppgR4Ukxxo1HhP9PMVjlAy0BMtn9rMOVGtAWLmlgOsDaW2BO8FTlBYYkUFhttSndj1o8XfimQVcqfdd3GpNX9CA8aXC/pCcP7My8bLM5LulSciVG4AIJLsK09Is+KfptiJ6itK5SCwdGZRc61SGY0Z96tHPOSbTiRKFo844Zw+cDy1IB952aLnALISR7NXtCRlUiyWvmB3B3p5xazOHqwxKJzhYFQS9PI2ilV4lkSSMqwtZcZU797Rg25PSM1jo0uDRMy5jJWFN8LZSaM4fz+0WOAws086kFP8AS4f++0U/A+P+0SCp9czWpSLHE8WAQ4Naj8f8pHNPldDavRYYgEBymnQpjJcf4cqYoeykpD+8okAn7ecSTx4KCkqALNTWKzGcXdVKDQCKgpRZPjSISvCOJIB5R0zCjmHUeFMUBRu+YW9Yn4Xjykgi9BcCgiz/AOv8ncfV/wA84t5Mn6BwRmeI+HZ6ZCveK291Knf0vFNwzwxPU5nAoCSGzByQb62jcYHjhcu1h8ok4vFoUHVWn1eGs046LUK6M3hvDxlJfPSjOGDio16CJWBkFT5SEgk+8fow7xNxWKl5ACKUo50peKqbjkgMl0g7dPnE85PsmUX7LeZw9QQFFecpsEgkn1ikxaMQapQu+jpNehFY0iMerIjKCSCATfvE+Yh2fd9oz8jT2RxPO8NhpwLrRkLsAX9e5jScJKlFitNBVNS/WJ/GeHCcAMxlsp3AB+sN4bCokpDVNec3LnU6RTyt9Bw2SZ2GmlIy5feoHDs4PXf/ANYV/ATCAVEtmJPWhYUoBRosgsgXBpo5ow9f7NDS5oFSpmagdje9dukc9k6TI/slgB0kHNVNNgxyilXPpCEYcqLnM1KU2Y69HiZNnpKmCqEitAHLA0r8rwuYQmzHbYkNuOuogv8AQaZAxfD1BKiAq1jRqAhT6uTboaRFRKLDMlyFVuHoadrCLn+JL3PUaP2sP7PHVrD2+9HgjKux69FR/CGhNeY1J/v1EN4mW4AJG+/3oYtVzUNT5gd/IVfyhkrSSB7Ot6NajkV166xfIG0VqcOFF3ctYAkMGJJ8h5PEqYgLSGSLO6e7cxJLGmrabxLUmzs5Ggdu14U7G4uw5btaDmg0V0/hC1E0o2XpfcX7xMlcLUEJcuQImqxiquaK0uzkin2hozl2CnZh5u8Usi9orQ3MwKUgEE5nqCKtpVvxxFZxfBuk00iwmS1+0dSrCjOfIj8MKxxGQlnp/iOjFJM1i7PGfE8pYCUkkpQSPWx9KRTYPGKlqdJ+v2j0jiPCBOUQwqDTdqs+8ZrG+B1Big30Vp928o6oZIr8WadkLHYqSUpmAD2gKSRZ3rXQx6H4P44ifLzocLScqkqU/UN0P26R5RxDBGVMVLVdJY/v6MY9B/Tvw8ZTTl/90ABOgQauev0ippcQs3KvarNHCykqJo9xqPKJ/h/iM+XNSFklKsz9CAK/IeUM+zXLWlaCxSfl+1omcJx6TOUopKVEgpysQ9QQxtft6RySWikzN/8A9AYsiRhGoZhmPZyEhBYm7ObdTHlnAOHe2UCnMizlwqmqg7EPYXqY9z/UzwlLx0nDHNl9ksskNVMwJp/6j6xT8L8MyZCGQgU1uWoHfUV+9op/yFCNezOcqZSYbh5QgDIQACNRQNY7/d45iJaylwpDFOb3hpcMHIUWp1I3jXz+YVeoIJ1d3N+pH4YbxOEQqWlC2KUgABnYNmu1q1HQ7RyeWzNNGV/g5SARMKlLWhJdAUPZlSM6XcFMwKcChBoputNLlLBEuZLCVHmCqlTZfdorL1ykBQJDs8b7GcMRNCACJdQVIQEoTMy1dTAFINmCtCWERpPAUhQLhXMmYoGoJAy/CRUihY/SBZKWypNejOf9JUoBqA37Hrv+8LxSQgAmwDUjS4zhQVylakimRnBSASQGdiHI3Zr71czw2soKfaJIJeouXrXYgn16Q1kvszt2ZVXEmWb1csBZtT5mJ0nHiaTlVZ3BegoHZnudo0MjwdJAW6QqYRSYoqDXLZEqYFyzuQQlPK8Q5XhNSVOFIfKAb1ooFW1QEk9Yp5IP2RK7tMzc2ctykaOPT8+ULw2CUSCssb/P/MaiZ4Xe6k1DOCQx1LDf94Sjw5MAYkEsL2+f5SE8q9BbLDAygiWMpJarUqfTpCOLY9SUZiGID0IIEd/gpgQQzaJGptrZvMGOTuFu2ZLlrO4If0MYpq7Y7ZmuMeJCw66bW182hnh+OM0tq3u9qnteLxXAnoUAuQ5NQz1cC9NPvERXCVpfLLEur8tyDYufLaNlOPSJblRK8K8f/iE5Sf8AUSliDZSf5uh0LWi/RhVzSUoQ9KswYVcxk/DfBMGsyp8nH+ymOc8tYDEqoUpsQk13jYzZ3sVnJMDj4k1FK6MKuIxzuPNrH/qZrPFxab6I4SEllBjYhrN3qfzrHfbJqKtVulOtLPXvCps0rOYlybk62INS37MIbpoNAQ+z1r/i0ZrrZk0vQqWVKLINTQdfnq/+IQJanfMaGjUBFPN/3ji5jEGtumtPSOHFkqAyg0Bbd9PrAIdMsgAkGlwkN1tcU+naO4VGYWKWsK16bvq0No4okMAwLl9mtVzoCNfrEdXEC6qiget3chqu593ybpFUVosBKApoSRmdnqwb6wwUJAdRZ7PUv0fd2PlDcxanGZTCgu7asPX5Q9MkpLBwWAAf1O+n0PRpChwBI90gnL6bno+gP2p2Yo/CUsD+X8qDa0JEkN8PwnXT5+u3aFTJj5soADukeenzgK9CDMtRwauPmPN/lFR4h4mUABiet/X82i4nYtgonlL+jm7a1am3eIXEpCZgCSxBCqitmo/YGNsMvyouHZVcDWFJWpTGoAfV6t1LAxW8bxeWYwqLjzja4ngacLh5I1UJqydmEsD6/OKVPCBPXIChzKy/+xf7xvdts3X/AEVeJ8Pomz/brQnKZUtIQR0cqVufdr/aL9ExISEuAqlbN2h3HKC1qI90u3lYPrRooeI8OmrmImJUpOV0lPwqQb3soUL9I2jK0hG2UoKluPP0/wARHUhiCKEbeY/O0VXBcQpKSDUvto5MWywQlSruR5Bg3er+sBJouGSva4WYh3UQWHUAZegq0ZlNQa+RBp+NaO4fHqk582YKUCGFMoOvdvSOKnktlFcoNLGji/TXVo4M0rejPJscmpCSyjvvRt9tNesVGP4slKwi96BVGN3Lcpufyr85C5isoDDduznfuesIXgpQWFTBmKdSQBT+lxSu+0RGjNJvoelrUU0BJoCwF60TdwWbSEonqqTKUQ9Kf7vQsCa6bQvA4sTEshbAWBDpdrBR1o19Ru0P/wAUUKOY1aoF0ipf0OsDewoMMFqqQw30DnUxIMvfQOHYV/a233iIjEpUTzFJLhwRUPp/NqWPe8SVW5jmrrTbU6fWlohiQmdOKlH3T8VfeLddakV1a8LahUWFfn2FgKfKI89LBw5I2uf27jYx3DYd3AUrMRQEbJfdj8IbTzqyrFzKmhq33a7N/mHk4VQQVsMqVAKqA1Bcvaor1jqpRHmpzqzVuRU9frFeoj4gog6M71BLOOnzg0GixSAVZAtDH4npUOQ4HlWxiGbb1028vysLXMAQlTJSzuQEpewsGGhoaw2ZwDkmg8trfjGFaE2kIxCzQhtKCjOr3R1r+CGA5DEMSAWp02/Kw+vGJpStwWCiGtc2tbe0VWN4tlQDsbGlbUJO2lGil+iXNGB8L+zUFlbZUSqdCly9dXJPnGs4PilCUlCkqPIFPX3WBFuhYiKTw3jRilz/AOMBXklFJKQlBIAPv5UgrU9XJf3rvF7K8QFKMlCFD+VL3SAxZxXMKGrx2523Kq+GmVK+y5xOcEghTgAnMxBGik5XBH7QyvEqoFe7VzSlq9Lg/wCIzs7jq86uiqdA9uoiDO42suynBNQWq4+jA+pjnWNswc4+jUK4oEsSXoSK0LO4oezEbjWK/G8dYjKaAJ5hQtWmx1Hn2jNTsSwABoHbZnNPX6xAxGLIYbM/nVvT6RtHFZmpN6Ro8Tx3ndJuQexbpb+wgk8TdaQSwt2qC/fr1jLLmqKhXVvMFh94m4ebzBzUN60f7GNHipBtGykTCjlM3MDmLsX0s5paJWGxqcwCZmUFJ1ALtUVoKMPKMinGnr29fpEiTjQWJHlrt213jF4y1M0szipSvmWFBqMdRZyNKi2vaGZ3GkUDsSRZ9iN6fm0QELlzBcgBqO16kvoPmKnaLWRwyWRZKh1arOAp9LFn3A6RD4o0Tb6FTcTnSSErUAxOUFQNmqKAMw8xaDhs4FSmDAJJqC9mDvT4vpaHgpCDmSwIcEjl5aOKX0FRteCdzA5XaihUu34fUw8b/I2jHZqFTv4zhzAj2kl3GpQxSo/+Nf8Aj1ir4FiAvFyzYBYbt+Uh79PcMc85B+KUpvMZSH0uPSJXhfwyp5U85Weoevpoel6RtLSZ1JbsppM5yU05VJSbljUM56v+XcmpdLAfm8HE5xkrWFfCs5rvQqb1Ys3SIiMXmKVCoV3vqC/rTeIwy9Mwv0S5UkCsa3w5w4TElS/dCgR3G/pGaTLLWv6xpfD00ow85THlQoga0BNI6dLsaM/OPtJi1KBzFRUCSBQqNB2cNpXoHaWijbh6NQM216xVDGrC6khDtmOpNGbUZn6M2tIs5eOHwiwpsdWcjUdqNSPKdmQtGAKSSZhU45d0uPdJNKXa1944vDoLFSQTcvX5Ow3b9qJm4xQJYkFrEPpR+m28V89aczkq0IBDVdwXD7/ggtsG3Wid/wBPmMEpW0sqzZXOWriibV1t16rxXC1TQl1kiW2SwokFhZ2qBdqQqViCwLjv2csdfL7Q/MxYSQzjyo1tqE3/ACiciW/oiVw0odQQSahqUL2Lghnv3BrC1oATUAG5Dp7uamwcWq3r0Ylqlx7z3f4dLm561hjFYYLUxKtADQVehcbW7HtApX2Kxubh0myyMrGlKa1Olr7dYcw84JTyqcgAj6ivdVuo6xW4mapChQl9hZNaqoRqbt1dzCZXKDmLNQ/IhgC5H0+lVZN7LZOLOhbW4Lg0JGxrbY6QgLVWoo/o/b5s1W2MVKeMpSHFFAFwfeIdT0UOrPYbaxMRxJBbNLJNhQcyRmzqBdgOgL36Q+I7TEY7CqUarsFjlex9240rvpvDMxS5YfJnT/TUhqWHlbtEyWSRyh3KSAQ3cb7aNBKU75lXalR10v1pvvEk1ZSKlzVZSDk6EfzOGfWpv0iEOErSVKmKl5nblSqpLVIDMGBZmsaRo56WANTetcopUGgcUBDmIuKnBBLgpHYAmvYPcGNVLVITijHcDUSCUhwqRnWczqUqYE51F+oy/wDHcmHJsgoWhBL8yQD/ALbltior+UR+GYVmUG5UTZdHZvfS43qv0EPqAGIWwICfaGrHVTM2/vfQx2Spt0KcrGuIS1ISTlT/AKis6VuSoJSVIKcpOViQ9QTQaRXzVgirDsGHpvEjGYgqCQUgBKWcDUus2H9UVs0MQTYtW922o1jFRVozasFrNtn82qY6rCghwfeII9Pz8vIkyASXcOzd/O9mh2RIANSD5U1tdjZotNIE6IErCKrUG7dykCw6/WETprFRHT52iyxCkpNCrdm1Gt4jhhW4Onb503h8vo7+iUzXFTp/b+1ocE3bXX0APqSYZnYcHmSlxpelqMNvnC0yiWo7C+m4BOlvxoVImibLxLl0gvdhq1ad6fOL/hPERMXkOblc3JDh6UFK/hiiGGSCRQVYKALO29xrWt4ewKMswhh/+cwi1eRRBpQlxGM0mtFppGinyzkCeZgohgACXy+tH9YZTOmBky0kkuFZi2UJZySRry60Y7UUZZqCsAZlMots4am4qBqPWBi8StMxJExRazBg24DkKJ9LVjGFmynx2angHGpqcVLCmSEhKCCSGcqqCzGr0DhzeJ2OxSpc9aZa1JSJ65hQ7hWaqcrnluqn9Q2jETcXNooqejhg4bQtpQWNrQudi1ZEqSSCQEqO5UVMamhIDae7BJSbNn/IZp8ZiCcxN1HM7O4Y3d2qW1r0AhGBmAzPfSU5T8VQoHUNeup0jMyuITFAZWNQljrRiHNixAI27GKrGY+a4UgVRmF9jzA1oKp7Uh48TUiIzTdm64rx4YcjZRLqD0pSg0MazwrxtSzNRMUgplpJUAok5W5mGcgAOxJ3aPG5nFp01IEvKtiHzJzEV1oLFi9LXi18J4WbImifMQZiRmKkAlDqUh6hJtmBDMzi23ROktvZ0c4R0aXH4EGctIKsqVlnFxZJJ3DAdXjmAwqkqCm5tgLUKQCKg1axGsCsXMXzEFL3c7lzYkPTexeHRgQS6lKZwTlLmuxZjpfrHmtnP7sdOPVmDpIFSKCrBxrszUp5Q8FJ9mMrAuBzCj0ObVj0pbpDcvmCWW9QAADcVfM9zQ1BN9o4iQVhRzBLM2wL1dL0Lvq1fISJaFoAoCt6uVClFAgGtaN9Yan4NmZVTyml6FjQblvxoSucmWCpan5mBduUs3f6imzw9K4wkkIKWKrGp0DvXuQX+IdYqmKrFYeWEpsDqH3obkVFdtSIbRNUFcxyijXBSA1Ge16g69YkrqeVQNDRti9muLEPEROHBNUiiSFDoR1pcAgWif7DRKBz0JZhqH2Y06E0u0QZ/DkLTlL+rOHtSz9Btch4kpwhSDkSb73uNS4rWlHhufwoKABVlZ7KsDoxBcU/Kw1oQyeBOxUovLABKaJ1KtRmAJYU23DEyTlHInMEkg5a/wBBZ7igPS+hicjDFqqpuK7UqK/KBOEy3PKoaCqixBo7X7aw7+hRCzqBIGcMHqGSA4BAIqSXawejChMOIxWd8xLtWx6te/rvrD03Gpo4csRTRgzOftt1glSwtN9GIV8h0Fa9PKEIjysUhZUlFQKkmzsKNuL+cOoxUuuYBRJGUGm7ukguPPQdojIwSUjKEpDgOEuCS5HmbW9bxHn4ZIHLzUDEvbyp561pdnSY7aIH8InMo5EoRMB5RYKSCB6prtWOS8CCtykAqmc1PhBJINvtY7RZKmCXmGWlG1Yg3G16f3hxTFZH9IIOlr7b0jfkZ1ZnMfwYEZfdrmO2xH2iBO4ayWSg8tQdgCxqaAF83k+sa2SQsZlAORmPQEMA23Q76XhubLSsB03o1xQOKW3ForyNdioxi5uUa89ANSOUt5kp+UMSyTQAEuBcXVRn7/SNfP4CkpNVOFVL+QD6JNHa7mE4fw2EJcn3wKjTKaNsQXLRSyRoI40USOHIXLB585UsMwIyhmKRdxRxpfs0jhQCsihUKAckXDjpfvWsaP8A6eAUlRJYnlLMxr3BoA4PwjvD8rAS3SwJfMkFTKeoJS5oa/UWeDy/A4lHI8OLoQDlSQ4ZnYFwHN6Bt2OxhI4QaBRuVACujkNaliOjdY1ZRlPulwSNywJcEM1Kn/MRlYFRDqYFwfViw632HrE+Rg460VSeAhOULVyXLdWDEgdLs1YkycJLFQh2Ci2ZRPNQhqXrTod6yjg1KoHcZak7hmG1d9m6xIXgUgqNubN/Nub9KGrivaIc/wBglRFOA9tzJACb7P8ASvo8OYrw2mYlkKD5WcFVCXFjbQt5dYn+3SOVZBqaClXZ6Nlb9tIbkY1BQAPdc1HKXBX1NtqvvEKcvRWipleHilBSpQ0L2cuosQ7b+j7wK4BmlqY5kkC4FGZlCuhCiRY5jsDF7iBmSbmiQ1CX5iC9L+tw5aI8pIDAE3U491jygK2YjLu/cFnzl2U6K3C8GZIS7EKJdTno1xQNfodwROPh9KqFLH4klhoSQobs47OOsTJRSq+ahqw2NGe9hW1fOHJpKXbmFnIFLB2Bpcmh0EHOTBMq8LwRMmoCUUAdIr8VzQXKhU2v0tZeHCa/C1RszV/mFwWL7dIfwySlJapJFGzVAoHN3ax/kAtfsscoIo5J2V/MTd2Ff/Kt4iTb7GNGQlaXUSb1TYu4AoaWIIOptEBXC/8AVBzqJKXZw7EuC+bdxbo9Gi1RMYUbNUFk9T0OziEFIBoA9SGuXNu1DTXzhJjaTIkyXzFi3kfm/Z2Hlcgx5pWlKi4Cg9QHLBy9y73enY6W6ZYKjysFWFg43IDBwSAdXhErDE2DPtV2d7eQpeHdENsy87BYhSkOUkUVmLtVgApPmDSt3YWm4PBTE0W2QAsU63AKUlh3cB2pd4upqqiqQaEMDfuDR3vr9Yc+dSqtXsGZ6E2U9attrDU70Lo5Lw/snK5gULghgQAw2JFTZjp0ibPWlk0OvMVZRZL+6a08qeQrcJxdZVSWBYqYOE5aBRIJL5TTobigh9M2ZnIEsFYYZbEk2YVIGnmCNYGgTFnKGUkKKCDcgi4oCzaDpu0LIQUu1WDOQNcpIehqAPMbwqTLJUQsKAIZnAILkM73CgBQ6PDJQqSMpmBSSpzQOaoKTZ/gq/8ALYQq+FC56aBikMaUe4S4rfS1oYVMKiCQW7n0ZzXTQ1FDp2fOJDOMzlnB94AsA9gyR6m0Eya6CXObNZ2CgXqH1AHMCK1tDqybtj/8MNRm5gXAprUbuAWbrqIb9o4S7lgSS21ye3+dYcM4LQpOZwwJBbM6ggK7HWtPnDBUAVGgIB2qPr9xEewbEYnEEM4rQEZXOp3oDlb6ODCsRMUxYOFGwcNcsX5tE0IqLHlMU/EeK5UpyuCSGLh69TQNS+rRDmcSJAQ2VVakg0elugv9BSNow0Lmk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4588" name="Picture 12" descr="http://cmsdata.iucn.org/img/paramos___cerro_cotopaxi___autor_robert_hofstede_184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733800"/>
            <a:ext cx="2514600" cy="2514600"/>
          </a:xfrm>
          <a:prstGeom prst="rect">
            <a:avLst/>
          </a:prstGeom>
          <a:noFill/>
        </p:spPr>
      </p:pic>
      <p:pic>
        <p:nvPicPr>
          <p:cNvPr id="24590" name="Picture 14" descr="http://upload.wikimedia.org/wikipedia/commons/4/47/Shawangunk_Grasslands_NW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81000"/>
            <a:ext cx="2133600" cy="1528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Transdisciplinary </a:t>
            </a:r>
            <a:r>
              <a:rPr lang="es-ES" dirty="0" err="1" smtClean="0"/>
              <a:t>Theme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Sharing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planet</a:t>
            </a:r>
            <a:endParaRPr lang="es-ES" dirty="0" smtClean="0"/>
          </a:p>
          <a:p>
            <a:r>
              <a:rPr lang="es-ES" dirty="0" err="1" smtClean="0"/>
              <a:t>Title</a:t>
            </a:r>
            <a:r>
              <a:rPr lang="es-ES" dirty="0" smtClean="0"/>
              <a:t>: </a:t>
            </a:r>
          </a:p>
          <a:p>
            <a:pPr lvl="1"/>
            <a:r>
              <a:rPr lang="es-ES" dirty="0" err="1" smtClean="0"/>
              <a:t>Sustainable</a:t>
            </a:r>
            <a:r>
              <a:rPr lang="es-ES" dirty="0" smtClean="0"/>
              <a:t> </a:t>
            </a:r>
            <a:r>
              <a:rPr lang="es-ES" dirty="0" err="1" smtClean="0"/>
              <a:t>conservation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Grasslands</a:t>
            </a:r>
            <a:endParaRPr lang="es-ES" dirty="0" smtClean="0"/>
          </a:p>
          <a:p>
            <a:r>
              <a:rPr lang="es-ES" dirty="0" smtClean="0"/>
              <a:t>Central Idea:</a:t>
            </a:r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biomes</a:t>
            </a:r>
            <a:r>
              <a:rPr lang="es-ES" dirty="0" smtClean="0"/>
              <a:t> are home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species</a:t>
            </a:r>
            <a:r>
              <a:rPr lang="es-ES" dirty="0" smtClean="0"/>
              <a:t> and </a:t>
            </a:r>
            <a:r>
              <a:rPr lang="es-ES" dirty="0" err="1" smtClean="0"/>
              <a:t>provide</a:t>
            </a:r>
            <a:r>
              <a:rPr lang="es-ES" dirty="0" smtClean="0"/>
              <a:t> </a:t>
            </a:r>
            <a:r>
              <a:rPr lang="es-ES" dirty="0" err="1" smtClean="0"/>
              <a:t>important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whole</a:t>
            </a:r>
            <a:r>
              <a:rPr lang="es-ES" dirty="0" smtClean="0"/>
              <a:t> </a:t>
            </a:r>
            <a:r>
              <a:rPr lang="es-ES" dirty="0" err="1" smtClean="0"/>
              <a:t>planet</a:t>
            </a:r>
            <a:endParaRPr lang="es-ES" dirty="0" smtClean="0"/>
          </a:p>
          <a:p>
            <a:pPr lvl="1"/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General </a:t>
            </a:r>
            <a:r>
              <a:rPr lang="es-ES" dirty="0" err="1" smtClean="0"/>
              <a:t>Information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Key </a:t>
            </a:r>
            <a:r>
              <a:rPr lang="es-ES" dirty="0" err="1" smtClean="0"/>
              <a:t>Concepts</a:t>
            </a:r>
            <a:r>
              <a:rPr lang="es-ES" dirty="0" smtClean="0"/>
              <a:t>:</a:t>
            </a:r>
          </a:p>
          <a:p>
            <a:pPr lvl="2"/>
            <a:r>
              <a:rPr lang="es-ES" dirty="0" err="1" smtClean="0"/>
              <a:t>Caustion</a:t>
            </a:r>
            <a:r>
              <a:rPr lang="es-ES" dirty="0" smtClean="0"/>
              <a:t>: </a:t>
            </a:r>
            <a:r>
              <a:rPr lang="es-ES" dirty="0" err="1" smtClean="0"/>
              <a:t>How</a:t>
            </a:r>
            <a:r>
              <a:rPr lang="es-ES" dirty="0" smtClean="0"/>
              <a:t> do </a:t>
            </a:r>
            <a:r>
              <a:rPr lang="es-ES" dirty="0" err="1" smtClean="0"/>
              <a:t>biotic</a:t>
            </a:r>
            <a:r>
              <a:rPr lang="es-ES" dirty="0" smtClean="0"/>
              <a:t> and </a:t>
            </a:r>
            <a:r>
              <a:rPr lang="es-ES" dirty="0" err="1" smtClean="0"/>
              <a:t>abiotic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 </a:t>
            </a:r>
            <a:r>
              <a:rPr lang="es-ES" dirty="0" err="1" smtClean="0"/>
              <a:t>interact</a:t>
            </a:r>
            <a:r>
              <a:rPr lang="es-ES" dirty="0" smtClean="0"/>
              <a:t> in a </a:t>
            </a:r>
            <a:r>
              <a:rPr lang="es-ES" dirty="0" err="1" smtClean="0"/>
              <a:t>biome</a:t>
            </a:r>
            <a:r>
              <a:rPr lang="es-ES" dirty="0" smtClean="0"/>
              <a:t>?</a:t>
            </a:r>
          </a:p>
          <a:p>
            <a:pPr lvl="2"/>
            <a:r>
              <a:rPr lang="es-ES" dirty="0" err="1" smtClean="0"/>
              <a:t>Responsability</a:t>
            </a:r>
            <a:r>
              <a:rPr lang="es-ES" dirty="0" smtClean="0"/>
              <a:t>: Use and </a:t>
            </a:r>
            <a:r>
              <a:rPr lang="es-ES" dirty="0" err="1" smtClean="0"/>
              <a:t>conservation</a:t>
            </a:r>
            <a:r>
              <a:rPr lang="es-ES" dirty="0" smtClean="0"/>
              <a:t> of </a:t>
            </a:r>
            <a:r>
              <a:rPr lang="es-ES" dirty="0" err="1" smtClean="0"/>
              <a:t>soil</a:t>
            </a:r>
            <a:r>
              <a:rPr lang="es-ES" dirty="0" smtClean="0"/>
              <a:t> in </a:t>
            </a:r>
            <a:r>
              <a:rPr lang="es-ES" dirty="0" err="1" smtClean="0"/>
              <a:t>aboriginal</a:t>
            </a:r>
            <a:r>
              <a:rPr lang="es-ES" dirty="0" smtClean="0"/>
              <a:t> </a:t>
            </a:r>
            <a:r>
              <a:rPr lang="es-ES" dirty="0" err="1" smtClean="0"/>
              <a:t>societies</a:t>
            </a:r>
            <a:r>
              <a:rPr lang="es-ES" dirty="0" smtClean="0"/>
              <a:t> and actual </a:t>
            </a:r>
            <a:r>
              <a:rPr lang="es-ES" dirty="0" err="1" smtClean="0"/>
              <a:t>societies</a:t>
            </a:r>
            <a:r>
              <a:rPr lang="es-ES" dirty="0" smtClean="0"/>
              <a:t>. </a:t>
            </a:r>
          </a:p>
          <a:p>
            <a:pPr lvl="2"/>
            <a:r>
              <a:rPr lang="es-ES" dirty="0" err="1" smtClean="0"/>
              <a:t>Reflection</a:t>
            </a:r>
            <a:r>
              <a:rPr lang="es-ES" dirty="0" smtClean="0"/>
              <a:t>: </a:t>
            </a:r>
            <a:r>
              <a:rPr lang="es-ES" dirty="0" err="1" smtClean="0"/>
              <a:t>How</a:t>
            </a:r>
            <a:r>
              <a:rPr lang="es-ES" dirty="0" smtClean="0"/>
              <a:t> do I </a:t>
            </a:r>
            <a:r>
              <a:rPr lang="es-ES" dirty="0" err="1" smtClean="0"/>
              <a:t>understand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I am </a:t>
            </a:r>
            <a:r>
              <a:rPr lang="es-ES" dirty="0" err="1" smtClean="0"/>
              <a:t>reading</a:t>
            </a:r>
            <a:r>
              <a:rPr lang="es-ES" dirty="0" smtClean="0"/>
              <a:t>?</a:t>
            </a:r>
          </a:p>
          <a:p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Concepts</a:t>
            </a:r>
            <a:r>
              <a:rPr lang="es-ES" dirty="0" smtClean="0"/>
              <a:t>: </a:t>
            </a:r>
          </a:p>
          <a:p>
            <a:pPr lvl="1"/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Concepts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Line of </a:t>
            </a:r>
            <a:r>
              <a:rPr lang="es-ES" dirty="0" err="1" smtClean="0"/>
              <a:t>Inquiry</a:t>
            </a:r>
            <a:r>
              <a:rPr lang="es-ES" dirty="0" smtClean="0"/>
              <a:t> 1: </a:t>
            </a:r>
            <a:r>
              <a:rPr lang="es-ES" dirty="0" err="1" smtClean="0"/>
              <a:t>Biotic</a:t>
            </a:r>
            <a:r>
              <a:rPr lang="es-ES" dirty="0" smtClean="0"/>
              <a:t> and </a:t>
            </a:r>
            <a:r>
              <a:rPr lang="es-ES" dirty="0" err="1" smtClean="0"/>
              <a:t>abiotic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 in </a:t>
            </a:r>
            <a:r>
              <a:rPr lang="es-ES" dirty="0" err="1" smtClean="0"/>
              <a:t>grasslands</a:t>
            </a:r>
            <a:r>
              <a:rPr lang="es-ES" dirty="0" smtClean="0"/>
              <a:t>.</a:t>
            </a:r>
          </a:p>
          <a:p>
            <a:r>
              <a:rPr lang="es-ES" dirty="0" smtClean="0"/>
              <a:t>Line of </a:t>
            </a:r>
            <a:r>
              <a:rPr lang="es-ES" dirty="0" err="1" smtClean="0"/>
              <a:t>Inquiry</a:t>
            </a:r>
            <a:r>
              <a:rPr lang="es-ES" dirty="0" smtClean="0"/>
              <a:t> 2: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relationship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sustainable</a:t>
            </a:r>
            <a:r>
              <a:rPr lang="es-ES" dirty="0" smtClean="0"/>
              <a:t> use and </a:t>
            </a:r>
            <a:r>
              <a:rPr lang="es-ES" dirty="0" err="1" smtClean="0"/>
              <a:t>conservation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environment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development</a:t>
            </a:r>
            <a:r>
              <a:rPr lang="es-ES" dirty="0" smtClean="0"/>
              <a:t> of </a:t>
            </a:r>
            <a:r>
              <a:rPr lang="es-ES" dirty="0" err="1" smtClean="0"/>
              <a:t>aboriginal</a:t>
            </a:r>
            <a:r>
              <a:rPr lang="es-ES" dirty="0" smtClean="0"/>
              <a:t> </a:t>
            </a:r>
            <a:r>
              <a:rPr lang="es-ES" dirty="0" err="1" smtClean="0"/>
              <a:t>societies</a:t>
            </a:r>
            <a:r>
              <a:rPr lang="es-ES" dirty="0" smtClean="0"/>
              <a:t>. </a:t>
            </a:r>
          </a:p>
          <a:p>
            <a:r>
              <a:rPr lang="es-ES" dirty="0" smtClean="0"/>
              <a:t>Line of </a:t>
            </a:r>
            <a:r>
              <a:rPr lang="es-ES" dirty="0" err="1" smtClean="0"/>
              <a:t>Inquiry</a:t>
            </a:r>
            <a:r>
              <a:rPr lang="es-ES" dirty="0" smtClean="0"/>
              <a:t> 3: </a:t>
            </a:r>
            <a:r>
              <a:rPr lang="es-ES" dirty="0" err="1" smtClean="0"/>
              <a:t>Human</a:t>
            </a:r>
            <a:r>
              <a:rPr lang="es-ES" dirty="0" smtClean="0"/>
              <a:t> </a:t>
            </a:r>
            <a:r>
              <a:rPr lang="es-ES" dirty="0" err="1" smtClean="0"/>
              <a:t>influence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grasslands</a:t>
            </a:r>
            <a:r>
              <a:rPr lang="es-ES" dirty="0" smtClean="0"/>
              <a:t> and </a:t>
            </a:r>
            <a:r>
              <a:rPr lang="es-ES" dirty="0" err="1" smtClean="0"/>
              <a:t>ways</a:t>
            </a:r>
            <a:r>
              <a:rPr lang="es-ES" dirty="0" smtClean="0"/>
              <a:t> of </a:t>
            </a:r>
            <a:r>
              <a:rPr lang="es-ES" dirty="0" err="1" smtClean="0"/>
              <a:t>preservation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Lines</a:t>
            </a:r>
            <a:r>
              <a:rPr lang="es-ES" dirty="0" smtClean="0"/>
              <a:t> of </a:t>
            </a:r>
            <a:r>
              <a:rPr lang="es-ES" dirty="0" err="1" smtClean="0"/>
              <a:t>Inquiry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What are renewable and nonrenewable resources?</a:t>
            </a:r>
          </a:p>
          <a:p>
            <a:pPr lvl="0"/>
            <a:r>
              <a:rPr lang="en-US" dirty="0" smtClean="0"/>
              <a:t>What types of plants and animals can we find in the grasslands in Ecuador?</a:t>
            </a:r>
          </a:p>
          <a:p>
            <a:pPr lvl="0"/>
            <a:r>
              <a:rPr lang="en-US" dirty="0" smtClean="0"/>
              <a:t>How can we conserve the soil in the grasslands?</a:t>
            </a:r>
          </a:p>
          <a:p>
            <a:pPr lvl="0"/>
            <a:r>
              <a:rPr lang="en-US" dirty="0" smtClean="0"/>
              <a:t>How can we conserve water?</a:t>
            </a:r>
          </a:p>
          <a:p>
            <a:pPr lvl="0"/>
            <a:r>
              <a:rPr lang="en-US" dirty="0" smtClean="0"/>
              <a:t>Once agriculture was discovered, how did it influence in the development of the aboriginal societies?</a:t>
            </a:r>
          </a:p>
          <a:p>
            <a:pPr lvl="0"/>
            <a:r>
              <a:rPr lang="en-US" dirty="0" smtClean="0"/>
              <a:t>How did the Incas conserve the natural resources and their environment to continue developing?</a:t>
            </a:r>
          </a:p>
          <a:p>
            <a:pPr lvl="0"/>
            <a:r>
              <a:rPr lang="en-US" dirty="0" smtClean="0"/>
              <a:t>How can we conserve our grasslands to have a sustainable agricultural development?</a:t>
            </a:r>
          </a:p>
          <a:p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Teacher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Line of </a:t>
            </a:r>
            <a:r>
              <a:rPr lang="es-ES" dirty="0" err="1" smtClean="0"/>
              <a:t>Inquiry</a:t>
            </a:r>
            <a:r>
              <a:rPr lang="es-ES" dirty="0" smtClean="0"/>
              <a:t> 1: </a:t>
            </a:r>
            <a:r>
              <a:rPr lang="es-ES" dirty="0" err="1" smtClean="0"/>
              <a:t>Biotic</a:t>
            </a:r>
            <a:r>
              <a:rPr lang="es-ES" dirty="0" smtClean="0"/>
              <a:t> and </a:t>
            </a:r>
            <a:r>
              <a:rPr lang="es-ES" dirty="0" err="1" smtClean="0"/>
              <a:t>abiotic</a:t>
            </a:r>
            <a:r>
              <a:rPr lang="es-ES" dirty="0" smtClean="0"/>
              <a:t> </a:t>
            </a:r>
            <a:r>
              <a:rPr lang="es-ES" dirty="0" err="1" smtClean="0"/>
              <a:t>elements</a:t>
            </a:r>
            <a:r>
              <a:rPr lang="es-ES" dirty="0" smtClean="0"/>
              <a:t> in </a:t>
            </a:r>
            <a:r>
              <a:rPr lang="es-ES" dirty="0" err="1" smtClean="0"/>
              <a:t>grasslands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Play: </a:t>
            </a:r>
            <a:r>
              <a:rPr lang="es-ES" dirty="0" err="1" smtClean="0"/>
              <a:t>Grassland</a:t>
            </a:r>
            <a:r>
              <a:rPr lang="es-ES" dirty="0" smtClean="0"/>
              <a:t> </a:t>
            </a:r>
            <a:r>
              <a:rPr lang="es-ES" dirty="0" err="1" smtClean="0"/>
              <a:t>Soil</a:t>
            </a:r>
            <a:r>
              <a:rPr lang="es-ES" dirty="0" smtClean="0"/>
              <a:t> and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influence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living </a:t>
            </a:r>
            <a:r>
              <a:rPr lang="es-ES" dirty="0" err="1" smtClean="0"/>
              <a:t>things</a:t>
            </a:r>
            <a:endParaRPr lang="es-ES" dirty="0" smtClean="0"/>
          </a:p>
          <a:p>
            <a:r>
              <a:rPr lang="es-ES" dirty="0" smtClean="0"/>
              <a:t>Line of </a:t>
            </a:r>
            <a:r>
              <a:rPr lang="es-ES" dirty="0" err="1" smtClean="0"/>
              <a:t>Inquiry</a:t>
            </a:r>
            <a:r>
              <a:rPr lang="es-ES" dirty="0" smtClean="0"/>
              <a:t> 2: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relationship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sustainable</a:t>
            </a:r>
            <a:r>
              <a:rPr lang="es-ES" dirty="0" smtClean="0"/>
              <a:t> use and </a:t>
            </a:r>
            <a:r>
              <a:rPr lang="es-ES" dirty="0" err="1" smtClean="0"/>
              <a:t>conservation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environment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development</a:t>
            </a:r>
            <a:r>
              <a:rPr lang="es-ES" dirty="0" smtClean="0"/>
              <a:t> of </a:t>
            </a:r>
            <a:r>
              <a:rPr lang="es-ES" dirty="0" err="1" smtClean="0"/>
              <a:t>aboriginal</a:t>
            </a:r>
            <a:r>
              <a:rPr lang="es-ES" dirty="0" smtClean="0"/>
              <a:t> </a:t>
            </a:r>
            <a:r>
              <a:rPr lang="es-ES" dirty="0" err="1" smtClean="0"/>
              <a:t>societies</a:t>
            </a:r>
            <a:r>
              <a:rPr lang="es-ES" dirty="0" smtClean="0"/>
              <a:t>. </a:t>
            </a:r>
          </a:p>
          <a:p>
            <a:pPr lvl="1"/>
            <a:r>
              <a:rPr lang="es-ES" dirty="0" err="1" smtClean="0"/>
              <a:t>Write</a:t>
            </a:r>
            <a:r>
              <a:rPr lang="es-ES" dirty="0" smtClean="0"/>
              <a:t> a 1-2 page </a:t>
            </a:r>
            <a:r>
              <a:rPr lang="es-ES" dirty="0" err="1" smtClean="0"/>
              <a:t>essay</a:t>
            </a:r>
            <a:endParaRPr lang="es-ES" dirty="0" smtClean="0"/>
          </a:p>
          <a:p>
            <a:r>
              <a:rPr lang="es-ES" dirty="0" smtClean="0"/>
              <a:t>Line of </a:t>
            </a:r>
            <a:r>
              <a:rPr lang="es-ES" dirty="0" err="1" smtClean="0"/>
              <a:t>Inquiry</a:t>
            </a:r>
            <a:r>
              <a:rPr lang="es-ES" dirty="0" smtClean="0"/>
              <a:t> 3: </a:t>
            </a:r>
            <a:r>
              <a:rPr lang="es-ES" dirty="0" err="1" smtClean="0"/>
              <a:t>Human</a:t>
            </a:r>
            <a:r>
              <a:rPr lang="es-ES" dirty="0" smtClean="0"/>
              <a:t> </a:t>
            </a:r>
            <a:r>
              <a:rPr lang="es-ES" dirty="0" err="1" smtClean="0"/>
              <a:t>influence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grasslands</a:t>
            </a:r>
            <a:r>
              <a:rPr lang="es-ES" dirty="0" smtClean="0"/>
              <a:t> and </a:t>
            </a:r>
            <a:r>
              <a:rPr lang="es-ES" dirty="0" err="1" smtClean="0"/>
              <a:t>ways</a:t>
            </a:r>
            <a:r>
              <a:rPr lang="es-ES" dirty="0" smtClean="0"/>
              <a:t> of </a:t>
            </a:r>
            <a:r>
              <a:rPr lang="es-ES" dirty="0" err="1" smtClean="0"/>
              <a:t>preservation</a:t>
            </a:r>
            <a:endParaRPr lang="es-ES" dirty="0" smtClean="0"/>
          </a:p>
          <a:p>
            <a:pPr lvl="1"/>
            <a:r>
              <a:rPr lang="en-US" dirty="0" smtClean="0"/>
              <a:t>“Preservation of </a:t>
            </a:r>
            <a:r>
              <a:rPr lang="en-US" dirty="0" err="1" smtClean="0"/>
              <a:t>rasslands</a:t>
            </a:r>
            <a:r>
              <a:rPr lang="en-US" dirty="0" smtClean="0"/>
              <a:t> Biome” Album</a:t>
            </a:r>
          </a:p>
          <a:p>
            <a:pPr lvl="1"/>
            <a:r>
              <a:rPr lang="en-US" dirty="0" smtClean="0"/>
              <a:t>Preserve Grasslands Campaign</a:t>
            </a:r>
            <a:endParaRPr lang="es-E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Summative</a:t>
            </a:r>
            <a:r>
              <a:rPr lang="es-ES" dirty="0" smtClean="0"/>
              <a:t> </a:t>
            </a:r>
            <a:r>
              <a:rPr lang="es-ES" dirty="0" err="1" smtClean="0"/>
              <a:t>Assessment</a:t>
            </a:r>
            <a:r>
              <a:rPr lang="es-ES" dirty="0" smtClean="0"/>
              <a:t> </a:t>
            </a:r>
            <a:r>
              <a:rPr lang="es-ES" dirty="0" err="1" smtClean="0"/>
              <a:t>Activity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</TotalTime>
  <Words>296</Words>
  <Application>Microsoft Office PowerPoint</Application>
  <PresentationFormat>Presentación en pantalla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Paper</vt:lpstr>
      <vt:lpstr>Unit of Inquiry: Sustainable Conservation of the Grasslands</vt:lpstr>
      <vt:lpstr>General Information</vt:lpstr>
      <vt:lpstr>Concepts</vt:lpstr>
      <vt:lpstr>Lines of Inquiry</vt:lpstr>
      <vt:lpstr>Teacher Questions</vt:lpstr>
      <vt:lpstr>Summative Assessment Activity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of Inquiry: Sustainable Conservation of the Grasslands</dc:title>
  <dc:creator>roya</dc:creator>
  <cp:lastModifiedBy>SISTEM</cp:lastModifiedBy>
  <cp:revision>6</cp:revision>
  <dcterms:created xsi:type="dcterms:W3CDTF">2014-10-05T18:07:00Z</dcterms:created>
  <dcterms:modified xsi:type="dcterms:W3CDTF">2014-10-14T15:01:44Z</dcterms:modified>
</cp:coreProperties>
</file>