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ec/search?espv=2&amp;biw=1280&amp;bih=909&amp;q=eleanor+coerr&amp;stick=H4sIAAAAAAAAAGOovnz8BQMDgzkHnxCXfq6-gVFhkrGFgRIniG1hVGZQoiWTnWyln5Sfn61fXpRZUpKaF1-eX5RtlVhakpFfFJ_RHKn_Y61JpHb3gq1qCQ-4M36rAgBexwwcVAAAAA&amp;sa=X&amp;ei=2IUpVJ6tE5fAggTW3YHwBw&amp;sqi=2&amp;ved=0CJEBEJsTKAIwF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LANGUAGE REVIEW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FIRST PARTIAL ASSESSMENT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89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50185"/>
              </p:ext>
            </p:extLst>
          </p:nvPr>
        </p:nvGraphicFramePr>
        <p:xfrm>
          <a:off x="1038382" y="234074"/>
          <a:ext cx="99060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576"/>
                <a:gridCol w="2781836"/>
                <a:gridCol w="2575775"/>
                <a:gridCol w="2817813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Author: 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Steve Collins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2"/>
                        </a:rPr>
                        <a:t>Eleanor Coerr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 Taylor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Title: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Volcanoes and Earthquakes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Sadako and the Thousand Paper Cranes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Solar System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Published: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1977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City: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Hiroshima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Publisher: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Pearson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URL: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www.kidsgo.com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---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www.sciencespace.com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Retrieved: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September 2, 2013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---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August 23, 2014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83194"/>
              </p:ext>
            </p:extLst>
          </p:nvPr>
        </p:nvGraphicFramePr>
        <p:xfrm>
          <a:off x="609601" y="3408128"/>
          <a:ext cx="10933042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30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APA REFERENCE PAGE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612308" y="3407811"/>
            <a:ext cx="2151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89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7134" y="316900"/>
            <a:ext cx="11064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first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inhabitants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crossed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Bering </a:t>
            </a:r>
            <a:r>
              <a:rPr lang="es-E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Strait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4474" y="2006553"/>
            <a:ext cx="113543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Potential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energy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also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called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stored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energy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0723" y="3696206"/>
            <a:ext cx="10112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Venus of Valdivia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represents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fertility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85757" y="5690657"/>
            <a:ext cx="9442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Volcanoes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have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 magma </a:t>
            </a:r>
            <a:r>
              <a:rPr lang="es-E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chamber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2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61285"/>
              </p:ext>
            </p:extLst>
          </p:nvPr>
        </p:nvGraphicFramePr>
        <p:xfrm>
          <a:off x="596348" y="596349"/>
          <a:ext cx="11105321" cy="55288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01015"/>
                <a:gridCol w="3702153"/>
                <a:gridCol w="3702153"/>
              </a:tblGrid>
              <a:tr h="4903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PRONOUNS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POSSESSIVE ADJECTIVE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POSSESSIVE PRONOUN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1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 / PENS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1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YOU / CAKE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your cake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1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 / RULER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1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SHE / DRESS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1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IT / TABLE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1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 / CHEESE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ours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1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YOU / MILK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1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THEY / JUICE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8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7229" y="316900"/>
            <a:ext cx="11404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volcanoes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/ active) are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located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in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Andes.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9293" y="1991095"/>
            <a:ext cx="11339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pottery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they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/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beautiful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very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well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recognized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9293" y="3693296"/>
            <a:ext cx="11487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(of/Continental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Drift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theory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/he)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was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not</a:t>
            </a:r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accepted</a:t>
            </a:r>
            <a:r>
              <a:rPr lang="es-E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08586" y="5690657"/>
            <a:ext cx="101168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s-E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energy</a:t>
            </a:r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</a:t>
            </a:r>
            <a:r>
              <a:rPr lang="es-E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Volcano</a:t>
            </a:r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</a:t>
            </a:r>
            <a:r>
              <a:rPr lang="es-E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geothermal</a:t>
            </a:r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can be </a:t>
            </a:r>
            <a:r>
              <a:rPr lang="es-E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used</a:t>
            </a:r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</a:t>
            </a:r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produce </a:t>
            </a:r>
            <a:r>
              <a:rPr lang="es-E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electricity</a:t>
            </a:r>
            <a:r>
              <a:rPr lang="es-E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s-E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9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53093"/>
              </p:ext>
            </p:extLst>
          </p:nvPr>
        </p:nvGraphicFramePr>
        <p:xfrm>
          <a:off x="296214" y="103031"/>
          <a:ext cx="11681139" cy="661796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969325"/>
                <a:gridCol w="2903938"/>
                <a:gridCol w="2903938"/>
                <a:gridCol w="2903938"/>
              </a:tblGrid>
              <a:tr h="79849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cheese 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dog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marker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boy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12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</a:t>
                      </a:r>
                      <a:endParaRPr lang="es-E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s-E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dog</a:t>
                      </a:r>
                      <a:r>
                        <a:rPr lang="es-E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s-E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</a:t>
                      </a:r>
                      <a:r>
                        <a:rPr lang="es-E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dogs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12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milk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air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water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ball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343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343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pen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book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leg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apple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343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0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29721" y="172619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HFW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98693"/>
              </p:ext>
            </p:extLst>
          </p:nvPr>
        </p:nvGraphicFramePr>
        <p:xfrm>
          <a:off x="437883" y="1273457"/>
          <a:ext cx="11320527" cy="520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187"/>
                <a:gridCol w="8628845"/>
                <a:gridCol w="1648495"/>
              </a:tblGrid>
              <a:tr h="65057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Word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Sentence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Synonym</a:t>
                      </a:r>
                      <a:endParaRPr lang="es-ES" dirty="0"/>
                    </a:p>
                  </a:txBody>
                  <a:tcPr anchor="ctr"/>
                </a:tc>
              </a:tr>
              <a:tr h="65057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057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057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057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057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057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057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TC103457485[[fn=Malla]]</Template>
  <TotalTime>44</TotalTime>
  <Words>185</Words>
  <Application>Microsoft Office PowerPoint</Application>
  <PresentationFormat>Panorámica</PresentationFormat>
  <Paragraphs>93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Malla</vt:lpstr>
      <vt:lpstr>LANGUAGE REVIEW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2014-09-30T00:58:35Z</dcterms:created>
  <dcterms:modified xsi:type="dcterms:W3CDTF">2014-09-30T01:43:09Z</dcterms:modified>
</cp:coreProperties>
</file>