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5EE37-9009-4DE5-93FB-0306314527A4}" type="datetimeFigureOut">
              <a:rPr lang="es-ES" smtClean="0"/>
              <a:t>30/09/2014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F0E59-D678-4978-8CEC-381738E73E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8291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5EE37-9009-4DE5-93FB-0306314527A4}" type="datetimeFigureOut">
              <a:rPr lang="es-ES" smtClean="0"/>
              <a:t>30/09/2014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F0E59-D678-4978-8CEC-381738E73E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9718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5EE37-9009-4DE5-93FB-0306314527A4}" type="datetimeFigureOut">
              <a:rPr lang="es-ES" smtClean="0"/>
              <a:t>30/09/2014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F0E59-D678-4978-8CEC-381738E73E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2361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5EE37-9009-4DE5-93FB-0306314527A4}" type="datetimeFigureOut">
              <a:rPr lang="es-ES" smtClean="0"/>
              <a:t>30/09/2014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F0E59-D678-4978-8CEC-381738E73E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826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5EE37-9009-4DE5-93FB-0306314527A4}" type="datetimeFigureOut">
              <a:rPr lang="es-ES" smtClean="0"/>
              <a:t>30/09/2014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F0E59-D678-4978-8CEC-381738E73E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9416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5EE37-9009-4DE5-93FB-0306314527A4}" type="datetimeFigureOut">
              <a:rPr lang="es-ES" smtClean="0"/>
              <a:t>30/09/2014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F0E59-D678-4978-8CEC-381738E73E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8198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5EE37-9009-4DE5-93FB-0306314527A4}" type="datetimeFigureOut">
              <a:rPr lang="es-ES" smtClean="0"/>
              <a:t>30/09/2014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F0E59-D678-4978-8CEC-381738E73E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9494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5EE37-9009-4DE5-93FB-0306314527A4}" type="datetimeFigureOut">
              <a:rPr lang="es-ES" smtClean="0"/>
              <a:t>30/09/2014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F0E59-D678-4978-8CEC-381738E73E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6298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5EE37-9009-4DE5-93FB-0306314527A4}" type="datetimeFigureOut">
              <a:rPr lang="es-ES" smtClean="0"/>
              <a:t>30/09/2014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F0E59-D678-4978-8CEC-381738E73E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8527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5EE37-9009-4DE5-93FB-0306314527A4}" type="datetimeFigureOut">
              <a:rPr lang="es-ES" smtClean="0"/>
              <a:t>30/09/2014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F0E59-D678-4978-8CEC-381738E73E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7955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5EE37-9009-4DE5-93FB-0306314527A4}" type="datetimeFigureOut">
              <a:rPr lang="es-ES" smtClean="0"/>
              <a:t>30/09/2014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F0E59-D678-4978-8CEC-381738E73E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9352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5EE37-9009-4DE5-93FB-0306314527A4}" type="datetimeFigureOut">
              <a:rPr lang="es-ES" smtClean="0"/>
              <a:t>30/09/2014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F0E59-D678-4978-8CEC-381738E73E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8642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70355" y="1589296"/>
            <a:ext cx="30396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  29    556</a:t>
            </a:r>
            <a:endParaRPr lang="es-E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594805" y="1370355"/>
            <a:ext cx="27254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556    </a:t>
            </a:r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29 </a:t>
            </a:r>
            <a:endParaRPr lang="es-E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4" name="Medio marco 3"/>
          <p:cNvSpPr/>
          <p:nvPr/>
        </p:nvSpPr>
        <p:spPr>
          <a:xfrm>
            <a:off x="1790162" y="1589296"/>
            <a:ext cx="1751527" cy="923330"/>
          </a:xfrm>
          <a:prstGeom prst="halfFrame">
            <a:avLst>
              <a:gd name="adj1" fmla="val 16595"/>
              <a:gd name="adj2" fmla="val 16595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5" name="Medio marco 4"/>
          <p:cNvSpPr/>
          <p:nvPr/>
        </p:nvSpPr>
        <p:spPr>
          <a:xfrm rot="10800000" flipH="1">
            <a:off x="10034791" y="1460507"/>
            <a:ext cx="1556195" cy="923330"/>
          </a:xfrm>
          <a:prstGeom prst="halfFrame">
            <a:avLst>
              <a:gd name="adj1" fmla="val 16595"/>
              <a:gd name="adj2" fmla="val 16595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4131293" y="1487510"/>
            <a:ext cx="37289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  60 </a:t>
            </a:r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÷</a:t>
            </a:r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30 = 2</a:t>
            </a:r>
            <a:endParaRPr lang="es-E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4406577" y="525544"/>
            <a:ext cx="27190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  55 </a:t>
            </a:r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÷</a:t>
            </a:r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29</a:t>
            </a:r>
            <a:endParaRPr lang="es-E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1606066" y="801539"/>
            <a:ext cx="10070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 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</a:t>
            </a:r>
            <a:endParaRPr lang="es-E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954514" y="801539"/>
            <a:ext cx="10070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  </a:t>
            </a:r>
            <a:r>
              <a:rPr lang="es-E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5380031" y="2512626"/>
            <a:ext cx="1231426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29</a:t>
            </a:r>
          </a:p>
          <a:p>
            <a:pPr algn="ctr"/>
            <a:r>
              <a:rPr lang="es-E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s-ES" sz="5400" b="1" u="sng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X </a:t>
            </a:r>
            <a:r>
              <a:rPr lang="es-ES" sz="5400" b="1" u="sng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</a:t>
            </a:r>
          </a:p>
          <a:p>
            <a:pPr algn="ctr"/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58</a:t>
            </a:r>
            <a:endParaRPr lang="es-E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1603457" y="2293685"/>
            <a:ext cx="13580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 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58</a:t>
            </a:r>
            <a:endParaRPr lang="es-E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1162887" y="3805287"/>
            <a:ext cx="22392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Too</a:t>
            </a:r>
            <a:r>
              <a:rPr lang="es-E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</a:t>
            </a:r>
            <a:r>
              <a:rPr lang="es-ES" sz="54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big</a:t>
            </a:r>
            <a:endParaRPr lang="es-E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9843246" y="2293685"/>
            <a:ext cx="10070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 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</a:t>
            </a:r>
            <a:endParaRPr lang="es-E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10191694" y="2293685"/>
            <a:ext cx="10070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  </a:t>
            </a:r>
            <a:r>
              <a:rPr lang="es-E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8117879" y="2050961"/>
            <a:ext cx="13580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 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58</a:t>
            </a:r>
            <a:endParaRPr lang="es-E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9029967" y="3897621"/>
            <a:ext cx="22392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Too</a:t>
            </a:r>
            <a:r>
              <a:rPr lang="es-E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</a:t>
            </a:r>
            <a:r>
              <a:rPr lang="es-ES" sz="54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big</a:t>
            </a:r>
            <a:endParaRPr lang="es-E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23487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 animBg="1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70355" y="1589296"/>
            <a:ext cx="30396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  29    556</a:t>
            </a:r>
            <a:endParaRPr lang="es-E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594805" y="1370355"/>
            <a:ext cx="27254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556    </a:t>
            </a:r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29 </a:t>
            </a:r>
            <a:endParaRPr lang="es-E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4" name="Medio marco 3"/>
          <p:cNvSpPr/>
          <p:nvPr/>
        </p:nvSpPr>
        <p:spPr>
          <a:xfrm>
            <a:off x="1790162" y="1589296"/>
            <a:ext cx="1751527" cy="923330"/>
          </a:xfrm>
          <a:prstGeom prst="halfFrame">
            <a:avLst>
              <a:gd name="adj1" fmla="val 16595"/>
              <a:gd name="adj2" fmla="val 16595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5" name="Medio marco 4"/>
          <p:cNvSpPr/>
          <p:nvPr/>
        </p:nvSpPr>
        <p:spPr>
          <a:xfrm rot="10800000" flipH="1">
            <a:off x="10034791" y="1460507"/>
            <a:ext cx="1556195" cy="923330"/>
          </a:xfrm>
          <a:prstGeom prst="halfFrame">
            <a:avLst>
              <a:gd name="adj1" fmla="val 16595"/>
              <a:gd name="adj2" fmla="val 16595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3955764" y="1487510"/>
            <a:ext cx="40799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  270 </a:t>
            </a:r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÷</a:t>
            </a:r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30 = 9</a:t>
            </a:r>
            <a:endParaRPr lang="es-E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4231048" y="525544"/>
            <a:ext cx="30700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  266 </a:t>
            </a:r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÷</a:t>
            </a:r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29</a:t>
            </a:r>
            <a:endParaRPr lang="es-E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1606066" y="801539"/>
            <a:ext cx="10070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 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</a:t>
            </a:r>
            <a:endParaRPr lang="es-E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954514" y="801539"/>
            <a:ext cx="10070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  </a:t>
            </a:r>
            <a:r>
              <a:rPr lang="es-E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5380031" y="2512626"/>
            <a:ext cx="1231426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29</a:t>
            </a:r>
          </a:p>
          <a:p>
            <a:pPr algn="ctr"/>
            <a:r>
              <a:rPr lang="es-E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s-ES" sz="5400" b="1" u="sng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X </a:t>
            </a:r>
            <a:r>
              <a:rPr lang="es-ES" sz="5400" b="1" u="sng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9</a:t>
            </a:r>
          </a:p>
          <a:p>
            <a:pPr algn="ctr"/>
            <a:r>
              <a:rPr lang="es-E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26</a:t>
            </a:r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1</a:t>
            </a:r>
            <a:endParaRPr lang="es-E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1603457" y="2293685"/>
            <a:ext cx="13580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 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58</a:t>
            </a:r>
            <a:endParaRPr lang="es-E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9843246" y="2293685"/>
            <a:ext cx="10070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 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</a:t>
            </a:r>
            <a:endParaRPr lang="es-E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10191694" y="2293685"/>
            <a:ext cx="10070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  </a:t>
            </a:r>
            <a:r>
              <a:rPr lang="es-E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8117879" y="2050961"/>
            <a:ext cx="13580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 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58</a:t>
            </a:r>
            <a:endParaRPr lang="es-E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Rectángulo 18"/>
          <p:cNvSpPr/>
          <p:nvPr/>
        </p:nvSpPr>
        <p:spPr>
          <a:xfrm>
            <a:off x="2309426" y="655149"/>
            <a:ext cx="732893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s-ES" sz="6600" b="1" dirty="0" smtClean="0">
                <a:ln/>
                <a:solidFill>
                  <a:schemeClr val="accent4"/>
                </a:solidFill>
                <a:latin typeface="Broadway" panose="04040905080B02020502" pitchFamily="82" charset="0"/>
                <a:cs typeface="Aharoni" panose="02010803020104030203" pitchFamily="2" charset="-79"/>
              </a:rPr>
              <a:t>1</a:t>
            </a:r>
            <a:endParaRPr lang="es-ES" sz="6600" b="1" dirty="0">
              <a:ln/>
              <a:solidFill>
                <a:schemeClr val="accent4"/>
              </a:solidFill>
              <a:latin typeface="Broadway" panose="04040905080B02020502" pitchFamily="82" charset="0"/>
              <a:cs typeface="Aharoni" panose="02010803020104030203" pitchFamily="2" charset="-79"/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10572528" y="2201352"/>
            <a:ext cx="732893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s-ES" sz="6600" b="1" dirty="0" smtClean="0">
                <a:ln/>
                <a:solidFill>
                  <a:schemeClr val="accent4"/>
                </a:solidFill>
                <a:latin typeface="Broadway" panose="04040905080B02020502" pitchFamily="82" charset="0"/>
                <a:cs typeface="Aharoni" panose="02010803020104030203" pitchFamily="2" charset="-79"/>
              </a:rPr>
              <a:t>1</a:t>
            </a:r>
            <a:endParaRPr lang="es-ES" sz="6600" b="1" dirty="0">
              <a:ln/>
              <a:solidFill>
                <a:schemeClr val="accent4"/>
              </a:solidFill>
              <a:latin typeface="Broadway" panose="04040905080B02020502" pitchFamily="82" charset="0"/>
              <a:cs typeface="Aharoni" panose="02010803020104030203" pitchFamily="2" charset="-79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2052408" y="2272024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29</a:t>
            </a:r>
            <a:endParaRPr lang="es-E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22" name="Rectángulo 21"/>
          <p:cNvSpPr/>
          <p:nvPr/>
        </p:nvSpPr>
        <p:spPr>
          <a:xfrm>
            <a:off x="8570306" y="2050961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29</a:t>
            </a:r>
            <a:endParaRPr lang="es-E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7" name="Menos 16"/>
          <p:cNvSpPr/>
          <p:nvPr/>
        </p:nvSpPr>
        <p:spPr>
          <a:xfrm>
            <a:off x="1703960" y="2659017"/>
            <a:ext cx="405610" cy="120392"/>
          </a:xfrm>
          <a:prstGeom prst="mathMinus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Menos 22"/>
          <p:cNvSpPr/>
          <p:nvPr/>
        </p:nvSpPr>
        <p:spPr>
          <a:xfrm>
            <a:off x="1783033" y="3072564"/>
            <a:ext cx="1259286" cy="122790"/>
          </a:xfrm>
          <a:prstGeom prst="mathMinus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Menos 23"/>
          <p:cNvSpPr/>
          <p:nvPr/>
        </p:nvSpPr>
        <p:spPr>
          <a:xfrm>
            <a:off x="8219322" y="2376535"/>
            <a:ext cx="405610" cy="120392"/>
          </a:xfrm>
          <a:prstGeom prst="mathMinus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Menos 24"/>
          <p:cNvSpPr/>
          <p:nvPr/>
        </p:nvSpPr>
        <p:spPr>
          <a:xfrm>
            <a:off x="8298395" y="2790082"/>
            <a:ext cx="1259286" cy="122790"/>
          </a:xfrm>
          <a:prstGeom prst="mathMinus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26" name="Conector recto de flecha 25"/>
          <p:cNvCxnSpPr/>
          <p:nvPr/>
        </p:nvCxnSpPr>
        <p:spPr>
          <a:xfrm>
            <a:off x="3042319" y="2410840"/>
            <a:ext cx="0" cy="66172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de flecha 26"/>
          <p:cNvCxnSpPr/>
          <p:nvPr/>
        </p:nvCxnSpPr>
        <p:spPr>
          <a:xfrm>
            <a:off x="9557681" y="2251148"/>
            <a:ext cx="0" cy="66172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ángulo 27"/>
          <p:cNvSpPr/>
          <p:nvPr/>
        </p:nvSpPr>
        <p:spPr>
          <a:xfrm>
            <a:off x="2014626" y="3081442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26</a:t>
            </a:r>
            <a:endParaRPr lang="es-E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29" name="Rectángulo 28"/>
          <p:cNvSpPr/>
          <p:nvPr/>
        </p:nvSpPr>
        <p:spPr>
          <a:xfrm>
            <a:off x="8551450" y="2779409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26</a:t>
            </a:r>
            <a:endParaRPr lang="es-E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1" name="Rectángulo 30"/>
          <p:cNvSpPr/>
          <p:nvPr/>
        </p:nvSpPr>
        <p:spPr>
          <a:xfrm>
            <a:off x="2784300" y="3090320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6</a:t>
            </a:r>
            <a:endParaRPr lang="es-E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32" name="Rectángulo 31"/>
          <p:cNvSpPr/>
          <p:nvPr/>
        </p:nvSpPr>
        <p:spPr>
          <a:xfrm>
            <a:off x="9270940" y="2766592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6</a:t>
            </a:r>
            <a:endParaRPr lang="es-E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33" name="Rectángulo 32"/>
          <p:cNvSpPr/>
          <p:nvPr/>
        </p:nvSpPr>
        <p:spPr>
          <a:xfrm>
            <a:off x="2877413" y="799856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9</a:t>
            </a:r>
            <a:endParaRPr lang="es-E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4" name="Rectángulo 33"/>
          <p:cNvSpPr/>
          <p:nvPr/>
        </p:nvSpPr>
        <p:spPr>
          <a:xfrm>
            <a:off x="11087742" y="2326154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9</a:t>
            </a:r>
            <a:endParaRPr lang="es-E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5" name="Rectángulo 34"/>
          <p:cNvSpPr/>
          <p:nvPr/>
        </p:nvSpPr>
        <p:spPr>
          <a:xfrm>
            <a:off x="8642505" y="3460015"/>
            <a:ext cx="12378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261</a:t>
            </a:r>
            <a:endParaRPr lang="es-E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6" name="Rectángulo 35"/>
          <p:cNvSpPr/>
          <p:nvPr/>
        </p:nvSpPr>
        <p:spPr>
          <a:xfrm>
            <a:off x="2067495" y="3689922"/>
            <a:ext cx="12378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261</a:t>
            </a:r>
            <a:endParaRPr lang="es-E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7" name="Menos 36"/>
          <p:cNvSpPr/>
          <p:nvPr/>
        </p:nvSpPr>
        <p:spPr>
          <a:xfrm>
            <a:off x="1783033" y="3921680"/>
            <a:ext cx="284462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Menos 37"/>
          <p:cNvSpPr/>
          <p:nvPr/>
        </p:nvSpPr>
        <p:spPr>
          <a:xfrm>
            <a:off x="1844618" y="4461967"/>
            <a:ext cx="1595419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Menos 38"/>
          <p:cNvSpPr/>
          <p:nvPr/>
        </p:nvSpPr>
        <p:spPr>
          <a:xfrm>
            <a:off x="8289062" y="3671881"/>
            <a:ext cx="284462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Menos 39"/>
          <p:cNvSpPr/>
          <p:nvPr/>
        </p:nvSpPr>
        <p:spPr>
          <a:xfrm>
            <a:off x="8350647" y="4212168"/>
            <a:ext cx="1595419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Rectángulo 40"/>
          <p:cNvSpPr/>
          <p:nvPr/>
        </p:nvSpPr>
        <p:spPr>
          <a:xfrm>
            <a:off x="2047005" y="4417020"/>
            <a:ext cx="12378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005</a:t>
            </a:r>
            <a:endParaRPr lang="es-E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42" name="Rectángulo 41"/>
          <p:cNvSpPr/>
          <p:nvPr/>
        </p:nvSpPr>
        <p:spPr>
          <a:xfrm>
            <a:off x="8598899" y="4140345"/>
            <a:ext cx="12378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005</a:t>
            </a:r>
            <a:endParaRPr lang="es-E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70088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1" grpId="0"/>
      <p:bldP spid="14" grpId="0"/>
      <p:bldP spid="15" grpId="0"/>
      <p:bldP spid="19" grpId="0"/>
      <p:bldP spid="20" grpId="0"/>
      <p:bldP spid="21" grpId="0"/>
      <p:bldP spid="22" grpId="0"/>
      <p:bldP spid="17" grpId="0" animBg="1"/>
      <p:bldP spid="23" grpId="0" animBg="1"/>
      <p:bldP spid="24" grpId="0" animBg="1"/>
      <p:bldP spid="25" grpId="0" animBg="1"/>
      <p:bldP spid="28" grpId="0"/>
      <p:bldP spid="29" grpId="0"/>
      <p:bldP spid="31" grpId="0"/>
      <p:bldP spid="32" grpId="0"/>
      <p:bldP spid="33" grpId="0"/>
      <p:bldP spid="34" grpId="0"/>
      <p:bldP spid="35" grpId="0"/>
      <p:bldP spid="36" grpId="0"/>
      <p:bldP spid="37" grpId="0" animBg="1"/>
      <p:bldP spid="38" grpId="0" animBg="1"/>
      <p:bldP spid="39" grpId="0" animBg="1"/>
      <p:bldP spid="40" grpId="0" animBg="1"/>
      <p:bldP spid="41" grpId="0"/>
      <p:bldP spid="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860" y="1589296"/>
            <a:ext cx="35686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  26    1,312</a:t>
            </a:r>
            <a:endParaRPr lang="es-E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330310" y="1370355"/>
            <a:ext cx="32544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1,312    </a:t>
            </a:r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26 </a:t>
            </a:r>
            <a:endParaRPr lang="es-E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4" name="Medio marco 3"/>
          <p:cNvSpPr/>
          <p:nvPr/>
        </p:nvSpPr>
        <p:spPr>
          <a:xfrm>
            <a:off x="1712783" y="1589296"/>
            <a:ext cx="1751527" cy="923330"/>
          </a:xfrm>
          <a:prstGeom prst="halfFrame">
            <a:avLst>
              <a:gd name="adj1" fmla="val 16595"/>
              <a:gd name="adj2" fmla="val 16595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5" name="Medio marco 4"/>
          <p:cNvSpPr/>
          <p:nvPr/>
        </p:nvSpPr>
        <p:spPr>
          <a:xfrm rot="10800000" flipH="1">
            <a:off x="10240963" y="1448874"/>
            <a:ext cx="1556195" cy="923330"/>
          </a:xfrm>
          <a:prstGeom prst="halfFrame">
            <a:avLst>
              <a:gd name="adj1" fmla="val 16595"/>
              <a:gd name="adj2" fmla="val 16595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3955764" y="1487510"/>
            <a:ext cx="40799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  120 </a:t>
            </a:r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÷</a:t>
            </a:r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30 = 4</a:t>
            </a:r>
            <a:endParaRPr lang="es-E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4231048" y="525544"/>
            <a:ext cx="30700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  131 </a:t>
            </a:r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÷</a:t>
            </a:r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26</a:t>
            </a:r>
            <a:endParaRPr lang="es-E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1602627" y="801539"/>
            <a:ext cx="12009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00</a:t>
            </a:r>
            <a:endParaRPr lang="es-E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2168959" y="793008"/>
            <a:ext cx="10070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 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endParaRPr lang="es-E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5380030" y="2512626"/>
            <a:ext cx="1231427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26</a:t>
            </a:r>
          </a:p>
          <a:p>
            <a:pPr algn="ctr"/>
            <a:r>
              <a:rPr lang="es-E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s-ES" sz="5400" b="1" u="sng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X 4</a:t>
            </a:r>
            <a:endParaRPr lang="es-ES" sz="5400" b="1" u="sng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algn="ctr"/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104</a:t>
            </a:r>
            <a:endParaRPr lang="es-E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1427928" y="2293685"/>
            <a:ext cx="17091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 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104</a:t>
            </a:r>
            <a:endParaRPr lang="es-E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9667717" y="2293685"/>
            <a:ext cx="13580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 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00</a:t>
            </a:r>
            <a:endParaRPr lang="es-E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10459905" y="2293685"/>
            <a:ext cx="10070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 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endParaRPr lang="es-E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7942351" y="2050961"/>
            <a:ext cx="17091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 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104</a:t>
            </a:r>
            <a:endParaRPr lang="es-E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Menos 16"/>
          <p:cNvSpPr/>
          <p:nvPr/>
        </p:nvSpPr>
        <p:spPr>
          <a:xfrm>
            <a:off x="1602627" y="2755350"/>
            <a:ext cx="305686" cy="218941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Menos 17"/>
          <p:cNvSpPr/>
          <p:nvPr/>
        </p:nvSpPr>
        <p:spPr>
          <a:xfrm>
            <a:off x="1712782" y="3067912"/>
            <a:ext cx="1463183" cy="149103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Menos 20"/>
          <p:cNvSpPr/>
          <p:nvPr/>
        </p:nvSpPr>
        <p:spPr>
          <a:xfrm>
            <a:off x="8188179" y="2606247"/>
            <a:ext cx="305686" cy="218941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Menos 21"/>
          <p:cNvSpPr/>
          <p:nvPr/>
        </p:nvSpPr>
        <p:spPr>
          <a:xfrm>
            <a:off x="8298334" y="2918809"/>
            <a:ext cx="1463183" cy="149103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Rectángulo 22"/>
          <p:cNvSpPr/>
          <p:nvPr/>
        </p:nvSpPr>
        <p:spPr>
          <a:xfrm>
            <a:off x="2203112" y="3178956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27</a:t>
            </a:r>
            <a:endParaRPr lang="es-E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4" name="Rectángulo 23"/>
          <p:cNvSpPr/>
          <p:nvPr/>
        </p:nvSpPr>
        <p:spPr>
          <a:xfrm>
            <a:off x="8770668" y="2986304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27</a:t>
            </a:r>
            <a:endParaRPr lang="es-E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5" name="Rectángulo 24"/>
          <p:cNvSpPr/>
          <p:nvPr/>
        </p:nvSpPr>
        <p:spPr>
          <a:xfrm>
            <a:off x="1078501" y="4636284"/>
            <a:ext cx="28884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Too</a:t>
            </a:r>
            <a:r>
              <a:rPr lang="es-ES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es-ES" sz="5400" b="1" cap="none" spc="0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small</a:t>
            </a:r>
            <a:endParaRPr lang="es-E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8685126" y="4417623"/>
            <a:ext cx="28884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Too</a:t>
            </a:r>
            <a:r>
              <a:rPr lang="es-ES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es-ES" sz="5400" b="1" cap="none" spc="0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small</a:t>
            </a:r>
            <a:endParaRPr lang="es-E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7" name="Elipse 26"/>
          <p:cNvSpPr/>
          <p:nvPr/>
        </p:nvSpPr>
        <p:spPr>
          <a:xfrm>
            <a:off x="1908314" y="3217015"/>
            <a:ext cx="1398048" cy="885271"/>
          </a:xfrm>
          <a:prstGeom prst="ellipse">
            <a:avLst/>
          </a:prstGeom>
          <a:noFill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Elipse 27"/>
          <p:cNvSpPr/>
          <p:nvPr/>
        </p:nvSpPr>
        <p:spPr>
          <a:xfrm>
            <a:off x="271733" y="1635886"/>
            <a:ext cx="1398048" cy="885271"/>
          </a:xfrm>
          <a:prstGeom prst="ellipse">
            <a:avLst/>
          </a:prstGeom>
          <a:noFill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Elipse 28"/>
          <p:cNvSpPr/>
          <p:nvPr/>
        </p:nvSpPr>
        <p:spPr>
          <a:xfrm>
            <a:off x="8515034" y="3067912"/>
            <a:ext cx="1398048" cy="885271"/>
          </a:xfrm>
          <a:prstGeom prst="ellipse">
            <a:avLst/>
          </a:prstGeom>
          <a:noFill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Elipse 29"/>
          <p:cNvSpPr/>
          <p:nvPr/>
        </p:nvSpPr>
        <p:spPr>
          <a:xfrm>
            <a:off x="10346749" y="1372693"/>
            <a:ext cx="1398048" cy="885271"/>
          </a:xfrm>
          <a:prstGeom prst="ellipse">
            <a:avLst/>
          </a:prstGeom>
          <a:noFill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880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 animBg="1"/>
      <p:bldP spid="6" grpId="0"/>
      <p:bldP spid="7" grpId="0"/>
      <p:bldP spid="8" grpId="0"/>
      <p:bldP spid="9" grpId="0"/>
      <p:bldP spid="10" grpId="0"/>
      <p:bldP spid="11" grpId="0"/>
      <p:bldP spid="13" grpId="0"/>
      <p:bldP spid="14" grpId="0"/>
      <p:bldP spid="15" grpId="0"/>
      <p:bldP spid="17" grpId="0" animBg="1"/>
      <p:bldP spid="18" grpId="0" animBg="1"/>
      <p:bldP spid="21" grpId="0" animBg="1"/>
      <p:bldP spid="22" grpId="0" animBg="1"/>
      <p:bldP spid="23" grpId="0"/>
      <p:bldP spid="24" grpId="0"/>
      <p:bldP spid="25" grpId="0"/>
      <p:bldP spid="26" grpId="0"/>
      <p:bldP spid="27" grpId="0" animBg="1"/>
      <p:bldP spid="28" grpId="0" animBg="1"/>
      <p:bldP spid="29" grpId="0" animBg="1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860" y="1589296"/>
            <a:ext cx="35686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  26    1,312</a:t>
            </a:r>
            <a:endParaRPr lang="es-E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330310" y="1370355"/>
            <a:ext cx="32544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1,312    </a:t>
            </a:r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26 </a:t>
            </a:r>
            <a:endParaRPr lang="es-E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4" name="Medio marco 3"/>
          <p:cNvSpPr/>
          <p:nvPr/>
        </p:nvSpPr>
        <p:spPr>
          <a:xfrm>
            <a:off x="1712783" y="1589296"/>
            <a:ext cx="1751527" cy="923330"/>
          </a:xfrm>
          <a:prstGeom prst="halfFrame">
            <a:avLst>
              <a:gd name="adj1" fmla="val 16595"/>
              <a:gd name="adj2" fmla="val 16595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5" name="Medio marco 4"/>
          <p:cNvSpPr/>
          <p:nvPr/>
        </p:nvSpPr>
        <p:spPr>
          <a:xfrm rot="10800000" flipH="1">
            <a:off x="10240963" y="1448874"/>
            <a:ext cx="1556195" cy="923330"/>
          </a:xfrm>
          <a:prstGeom prst="halfFrame">
            <a:avLst>
              <a:gd name="adj1" fmla="val 16595"/>
              <a:gd name="adj2" fmla="val 16595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3955764" y="1487510"/>
            <a:ext cx="40799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  120 </a:t>
            </a:r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÷</a:t>
            </a:r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30 = 4</a:t>
            </a:r>
            <a:endParaRPr lang="es-E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4231048" y="525544"/>
            <a:ext cx="30700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  131 </a:t>
            </a:r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÷</a:t>
            </a:r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26</a:t>
            </a:r>
            <a:endParaRPr lang="es-E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1602627" y="801539"/>
            <a:ext cx="12009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00</a:t>
            </a:r>
            <a:endParaRPr lang="es-E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2168959" y="793008"/>
            <a:ext cx="10070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 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endParaRPr lang="es-E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5380030" y="2512626"/>
            <a:ext cx="1231427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26</a:t>
            </a:r>
          </a:p>
          <a:p>
            <a:pPr algn="ctr"/>
            <a:r>
              <a:rPr lang="es-E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s-ES" sz="5400" b="1" u="sng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X 4</a:t>
            </a:r>
            <a:endParaRPr lang="es-ES" sz="5400" b="1" u="sng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algn="ctr"/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104</a:t>
            </a:r>
            <a:endParaRPr lang="es-E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1427928" y="2293685"/>
            <a:ext cx="17091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 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104</a:t>
            </a:r>
            <a:endParaRPr lang="es-E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9667717" y="2293685"/>
            <a:ext cx="13580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 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00</a:t>
            </a:r>
            <a:endParaRPr lang="es-E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10459905" y="2293685"/>
            <a:ext cx="10070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 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endParaRPr lang="es-E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7942351" y="2050961"/>
            <a:ext cx="17091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 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104</a:t>
            </a:r>
            <a:endParaRPr lang="es-E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Menos 16"/>
          <p:cNvSpPr/>
          <p:nvPr/>
        </p:nvSpPr>
        <p:spPr>
          <a:xfrm>
            <a:off x="1602627" y="2755350"/>
            <a:ext cx="305686" cy="218941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Menos 17"/>
          <p:cNvSpPr/>
          <p:nvPr/>
        </p:nvSpPr>
        <p:spPr>
          <a:xfrm>
            <a:off x="1712782" y="3067912"/>
            <a:ext cx="1463183" cy="149103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Menos 20"/>
          <p:cNvSpPr/>
          <p:nvPr/>
        </p:nvSpPr>
        <p:spPr>
          <a:xfrm>
            <a:off x="8188179" y="2606247"/>
            <a:ext cx="305686" cy="218941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Menos 21"/>
          <p:cNvSpPr/>
          <p:nvPr/>
        </p:nvSpPr>
        <p:spPr>
          <a:xfrm>
            <a:off x="8298334" y="2918809"/>
            <a:ext cx="1463183" cy="149103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Rectángulo 22"/>
          <p:cNvSpPr/>
          <p:nvPr/>
        </p:nvSpPr>
        <p:spPr>
          <a:xfrm>
            <a:off x="2203112" y="3178956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27</a:t>
            </a:r>
            <a:endParaRPr lang="es-E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4" name="Rectángulo 23"/>
          <p:cNvSpPr/>
          <p:nvPr/>
        </p:nvSpPr>
        <p:spPr>
          <a:xfrm>
            <a:off x="8770668" y="2986304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27</a:t>
            </a:r>
            <a:endParaRPr lang="es-E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5" name="Rectángulo 24"/>
          <p:cNvSpPr/>
          <p:nvPr/>
        </p:nvSpPr>
        <p:spPr>
          <a:xfrm>
            <a:off x="1078501" y="4636284"/>
            <a:ext cx="28884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Too</a:t>
            </a:r>
            <a:r>
              <a:rPr lang="es-ES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es-ES" sz="5400" b="1" cap="none" spc="0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small</a:t>
            </a:r>
            <a:endParaRPr lang="es-E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8685126" y="4417623"/>
            <a:ext cx="28884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Too</a:t>
            </a:r>
            <a:r>
              <a:rPr lang="es-ES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es-ES" sz="5400" b="1" cap="none" spc="0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small</a:t>
            </a:r>
            <a:endParaRPr lang="es-E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7" name="Elipse 26"/>
          <p:cNvSpPr/>
          <p:nvPr/>
        </p:nvSpPr>
        <p:spPr>
          <a:xfrm>
            <a:off x="1908314" y="3217015"/>
            <a:ext cx="1398048" cy="885271"/>
          </a:xfrm>
          <a:prstGeom prst="ellipse">
            <a:avLst/>
          </a:prstGeom>
          <a:noFill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Elipse 27"/>
          <p:cNvSpPr/>
          <p:nvPr/>
        </p:nvSpPr>
        <p:spPr>
          <a:xfrm>
            <a:off x="271733" y="1635886"/>
            <a:ext cx="1398048" cy="885271"/>
          </a:xfrm>
          <a:prstGeom prst="ellipse">
            <a:avLst/>
          </a:prstGeom>
          <a:noFill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Elipse 28"/>
          <p:cNvSpPr/>
          <p:nvPr/>
        </p:nvSpPr>
        <p:spPr>
          <a:xfrm>
            <a:off x="8515034" y="3067912"/>
            <a:ext cx="1398048" cy="885271"/>
          </a:xfrm>
          <a:prstGeom prst="ellipse">
            <a:avLst/>
          </a:prstGeom>
          <a:noFill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Elipse 29"/>
          <p:cNvSpPr/>
          <p:nvPr/>
        </p:nvSpPr>
        <p:spPr>
          <a:xfrm>
            <a:off x="10346749" y="1372693"/>
            <a:ext cx="1398048" cy="885271"/>
          </a:xfrm>
          <a:prstGeom prst="ellipse">
            <a:avLst/>
          </a:prstGeom>
          <a:noFill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/>
          <p:cNvSpPr/>
          <p:nvPr/>
        </p:nvSpPr>
        <p:spPr>
          <a:xfrm>
            <a:off x="2679683" y="773357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5</a:t>
            </a:r>
            <a:endParaRPr lang="es-E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1" name="Rectángulo 30"/>
          <p:cNvSpPr/>
          <p:nvPr/>
        </p:nvSpPr>
        <p:spPr>
          <a:xfrm>
            <a:off x="10945632" y="2293685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5</a:t>
            </a:r>
            <a:endParaRPr lang="es-E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96392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4" grpId="0"/>
      <p:bldP spid="15" grpId="0"/>
      <p:bldP spid="23" grpId="0"/>
      <p:bldP spid="24" grpId="0"/>
      <p:bldP spid="25" grpId="0"/>
      <p:bldP spid="26" grpId="0"/>
      <p:bldP spid="27" grpId="0" animBg="1"/>
      <p:bldP spid="28" grpId="0" animBg="1"/>
      <p:bldP spid="29" grpId="0" animBg="1"/>
      <p:bldP spid="30" grpId="0" animBg="1"/>
      <p:bldP spid="12" grpId="0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860" y="1589296"/>
            <a:ext cx="35686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  26    1,312</a:t>
            </a:r>
            <a:endParaRPr lang="es-E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330310" y="1370355"/>
            <a:ext cx="32544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1,312    </a:t>
            </a:r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26 </a:t>
            </a:r>
            <a:endParaRPr lang="es-E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4" name="Medio marco 3"/>
          <p:cNvSpPr/>
          <p:nvPr/>
        </p:nvSpPr>
        <p:spPr>
          <a:xfrm>
            <a:off x="1712783" y="1589296"/>
            <a:ext cx="1751527" cy="923330"/>
          </a:xfrm>
          <a:prstGeom prst="halfFrame">
            <a:avLst>
              <a:gd name="adj1" fmla="val 16595"/>
              <a:gd name="adj2" fmla="val 16595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5" name="Medio marco 4"/>
          <p:cNvSpPr/>
          <p:nvPr/>
        </p:nvSpPr>
        <p:spPr>
          <a:xfrm rot="10800000" flipH="1">
            <a:off x="10240963" y="1448874"/>
            <a:ext cx="1556195" cy="923330"/>
          </a:xfrm>
          <a:prstGeom prst="halfFrame">
            <a:avLst>
              <a:gd name="adj1" fmla="val 16595"/>
              <a:gd name="adj2" fmla="val 16595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1602627" y="801539"/>
            <a:ext cx="12009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00</a:t>
            </a:r>
            <a:endParaRPr lang="es-E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2344488" y="793008"/>
            <a:ext cx="6559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  </a:t>
            </a:r>
            <a:endParaRPr lang="es-E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5380030" y="2512626"/>
            <a:ext cx="1231427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26</a:t>
            </a:r>
          </a:p>
          <a:p>
            <a:pPr algn="ctr"/>
            <a:r>
              <a:rPr lang="es-E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s-ES" sz="5400" b="1" u="sng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X 5</a:t>
            </a:r>
            <a:endParaRPr lang="es-ES" sz="5400" b="1" u="sng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algn="ctr"/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130</a:t>
            </a:r>
            <a:endParaRPr lang="es-E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1427928" y="2293685"/>
            <a:ext cx="17091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 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130</a:t>
            </a:r>
            <a:endParaRPr lang="es-E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9667717" y="2293685"/>
            <a:ext cx="13580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 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00</a:t>
            </a:r>
            <a:endParaRPr lang="es-E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10713981" y="2293685"/>
            <a:ext cx="4988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 </a:t>
            </a:r>
            <a:endParaRPr lang="es-E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7942350" y="2050961"/>
            <a:ext cx="17091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  </a:t>
            </a:r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130</a:t>
            </a:r>
            <a:endParaRPr lang="es-E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Menos 16"/>
          <p:cNvSpPr/>
          <p:nvPr/>
        </p:nvSpPr>
        <p:spPr>
          <a:xfrm>
            <a:off x="1602627" y="2755350"/>
            <a:ext cx="305686" cy="218941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Menos 17"/>
          <p:cNvSpPr/>
          <p:nvPr/>
        </p:nvSpPr>
        <p:spPr>
          <a:xfrm>
            <a:off x="1712782" y="3067912"/>
            <a:ext cx="1463183" cy="149103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Menos 20"/>
          <p:cNvSpPr/>
          <p:nvPr/>
        </p:nvSpPr>
        <p:spPr>
          <a:xfrm>
            <a:off x="8188179" y="2606247"/>
            <a:ext cx="305686" cy="218941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Menos 21"/>
          <p:cNvSpPr/>
          <p:nvPr/>
        </p:nvSpPr>
        <p:spPr>
          <a:xfrm>
            <a:off x="8298334" y="2918809"/>
            <a:ext cx="1463183" cy="149103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/>
          <p:cNvSpPr/>
          <p:nvPr/>
        </p:nvSpPr>
        <p:spPr>
          <a:xfrm>
            <a:off x="2679683" y="773357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5</a:t>
            </a:r>
            <a:endParaRPr lang="es-E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1" name="Rectángulo 30"/>
          <p:cNvSpPr/>
          <p:nvPr/>
        </p:nvSpPr>
        <p:spPr>
          <a:xfrm>
            <a:off x="10945632" y="2293685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5</a:t>
            </a:r>
            <a:endParaRPr lang="es-E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1899211" y="3111120"/>
            <a:ext cx="12378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001</a:t>
            </a:r>
            <a:endParaRPr lang="es-E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2" name="Rectángulo 31"/>
          <p:cNvSpPr/>
          <p:nvPr/>
        </p:nvSpPr>
        <p:spPr>
          <a:xfrm>
            <a:off x="8425693" y="2925434"/>
            <a:ext cx="12378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001</a:t>
            </a:r>
            <a:endParaRPr lang="es-E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cxnSp>
        <p:nvCxnSpPr>
          <p:cNvPr id="20" name="Conector recto de flecha 19"/>
          <p:cNvCxnSpPr/>
          <p:nvPr/>
        </p:nvCxnSpPr>
        <p:spPr>
          <a:xfrm>
            <a:off x="3215406" y="2512626"/>
            <a:ext cx="0" cy="55528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de flecha 32"/>
          <p:cNvCxnSpPr/>
          <p:nvPr/>
        </p:nvCxnSpPr>
        <p:spPr>
          <a:xfrm>
            <a:off x="9761517" y="2269902"/>
            <a:ext cx="0" cy="55528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ángulo 33"/>
          <p:cNvSpPr/>
          <p:nvPr/>
        </p:nvSpPr>
        <p:spPr>
          <a:xfrm>
            <a:off x="2996547" y="3089973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2</a:t>
            </a:r>
            <a:endParaRPr lang="es-E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35" name="Rectángulo 34"/>
          <p:cNvSpPr/>
          <p:nvPr/>
        </p:nvSpPr>
        <p:spPr>
          <a:xfrm>
            <a:off x="9510840" y="2918809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2</a:t>
            </a:r>
            <a:endParaRPr lang="es-E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36" name="Rectángulo 35"/>
          <p:cNvSpPr/>
          <p:nvPr/>
        </p:nvSpPr>
        <p:spPr>
          <a:xfrm>
            <a:off x="3056074" y="772344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s-ES" sz="5400" b="1" cap="none" spc="0" dirty="0" smtClean="0">
                <a:ln/>
                <a:solidFill>
                  <a:schemeClr val="accent4"/>
                </a:solidFill>
                <a:effectLst/>
              </a:rPr>
              <a:t>0</a:t>
            </a:r>
            <a:endParaRPr lang="es-E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37" name="Rectángulo 36"/>
          <p:cNvSpPr/>
          <p:nvPr/>
        </p:nvSpPr>
        <p:spPr>
          <a:xfrm>
            <a:off x="11306323" y="2293685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s-ES" sz="5400" b="1" cap="none" spc="0" dirty="0" smtClean="0">
                <a:ln/>
                <a:solidFill>
                  <a:schemeClr val="accent4"/>
                </a:solidFill>
                <a:effectLst/>
              </a:rPr>
              <a:t>0</a:t>
            </a:r>
            <a:endParaRPr lang="es-E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38" name="Rectángulo 37"/>
          <p:cNvSpPr/>
          <p:nvPr/>
        </p:nvSpPr>
        <p:spPr>
          <a:xfrm>
            <a:off x="2566663" y="3772301"/>
            <a:ext cx="10983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s-ES" sz="5400" b="1" dirty="0" smtClean="0">
                <a:ln/>
                <a:solidFill>
                  <a:schemeClr val="accent4"/>
                </a:solidFill>
              </a:rPr>
              <a:t>-12</a:t>
            </a:r>
            <a:endParaRPr lang="es-E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39" name="Rectángulo 38"/>
          <p:cNvSpPr/>
          <p:nvPr/>
        </p:nvSpPr>
        <p:spPr>
          <a:xfrm>
            <a:off x="9102282" y="3543933"/>
            <a:ext cx="10983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s-ES" sz="5400" b="1" dirty="0" smtClean="0">
                <a:ln/>
                <a:solidFill>
                  <a:schemeClr val="accent4"/>
                </a:solidFill>
              </a:rPr>
              <a:t>-12</a:t>
            </a:r>
            <a:endParaRPr lang="es-E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40" name="Rectángulo 39"/>
          <p:cNvSpPr/>
          <p:nvPr/>
        </p:nvSpPr>
        <p:spPr>
          <a:xfrm>
            <a:off x="2817750" y="3883851"/>
            <a:ext cx="87395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__</a:t>
            </a:r>
          </a:p>
          <a:p>
            <a:pPr algn="ctr"/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0</a:t>
            </a:r>
            <a:endParaRPr lang="es-E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41" name="Rectángulo 40"/>
          <p:cNvSpPr/>
          <p:nvPr/>
        </p:nvSpPr>
        <p:spPr>
          <a:xfrm>
            <a:off x="9324538" y="3590100"/>
            <a:ext cx="87395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__</a:t>
            </a:r>
          </a:p>
          <a:p>
            <a:pPr algn="ctr"/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0</a:t>
            </a:r>
            <a:endParaRPr lang="es-E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74976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5" grpId="0"/>
      <p:bldP spid="17" grpId="0" animBg="1"/>
      <p:bldP spid="18" grpId="0" animBg="1"/>
      <p:bldP spid="21" grpId="0" animBg="1"/>
      <p:bldP spid="22" grpId="0" animBg="1"/>
      <p:bldP spid="16" grpId="0"/>
      <p:bldP spid="32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196</Words>
  <Application>Microsoft Office PowerPoint</Application>
  <PresentationFormat>Panorámica</PresentationFormat>
  <Paragraphs>103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Aharoni</vt:lpstr>
      <vt:lpstr>Arial</vt:lpstr>
      <vt:lpstr>Broadway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6</cp:revision>
  <dcterms:created xsi:type="dcterms:W3CDTF">2014-10-01T01:00:12Z</dcterms:created>
  <dcterms:modified xsi:type="dcterms:W3CDTF">2014-10-01T01:36:52Z</dcterms:modified>
</cp:coreProperties>
</file>