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79384-867D-40C7-863E-9A4456D74FA7}" type="datetimeFigureOut">
              <a:rPr lang="es-EC" smtClean="0"/>
              <a:pPr/>
              <a:t>23/09/2014</a:t>
            </a:fld>
            <a:endParaRPr lang="es-EC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9E156-3882-4C43-B530-4331D3BAFF63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9E156-3882-4C43-B530-4331D3BAFF63}" type="slidenum">
              <a:rPr lang="es-EC" smtClean="0"/>
              <a:pPr/>
              <a:t>1</a:t>
            </a:fld>
            <a:endParaRPr lang="es-EC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A65C-97EF-4940-A02A-1A103EF094A3}" type="datetimeFigureOut">
              <a:rPr lang="es-EC" smtClean="0"/>
              <a:pPr/>
              <a:t>23/09/2014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FF4F-36D5-4FD2-8A99-A76B83B1A1A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A65C-97EF-4940-A02A-1A103EF094A3}" type="datetimeFigureOut">
              <a:rPr lang="es-EC" smtClean="0"/>
              <a:pPr/>
              <a:t>23/09/2014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FF4F-36D5-4FD2-8A99-A76B83B1A1A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A65C-97EF-4940-A02A-1A103EF094A3}" type="datetimeFigureOut">
              <a:rPr lang="es-EC" smtClean="0"/>
              <a:pPr/>
              <a:t>23/09/2014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FF4F-36D5-4FD2-8A99-A76B83B1A1A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A65C-97EF-4940-A02A-1A103EF094A3}" type="datetimeFigureOut">
              <a:rPr lang="es-EC" smtClean="0"/>
              <a:pPr/>
              <a:t>23/09/2014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FF4F-36D5-4FD2-8A99-A76B83B1A1A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A65C-97EF-4940-A02A-1A103EF094A3}" type="datetimeFigureOut">
              <a:rPr lang="es-EC" smtClean="0"/>
              <a:pPr/>
              <a:t>23/09/2014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FF4F-36D5-4FD2-8A99-A76B83B1A1A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A65C-97EF-4940-A02A-1A103EF094A3}" type="datetimeFigureOut">
              <a:rPr lang="es-EC" smtClean="0"/>
              <a:pPr/>
              <a:t>23/09/2014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FF4F-36D5-4FD2-8A99-A76B83B1A1A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A65C-97EF-4940-A02A-1A103EF094A3}" type="datetimeFigureOut">
              <a:rPr lang="es-EC" smtClean="0"/>
              <a:pPr/>
              <a:t>23/09/2014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FF4F-36D5-4FD2-8A99-A76B83B1A1A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A65C-97EF-4940-A02A-1A103EF094A3}" type="datetimeFigureOut">
              <a:rPr lang="es-EC" smtClean="0"/>
              <a:pPr/>
              <a:t>23/09/2014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FF4F-36D5-4FD2-8A99-A76B83B1A1A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A65C-97EF-4940-A02A-1A103EF094A3}" type="datetimeFigureOut">
              <a:rPr lang="es-EC" smtClean="0"/>
              <a:pPr/>
              <a:t>23/09/2014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FF4F-36D5-4FD2-8A99-A76B83B1A1A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A65C-97EF-4940-A02A-1A103EF094A3}" type="datetimeFigureOut">
              <a:rPr lang="es-EC" smtClean="0"/>
              <a:pPr/>
              <a:t>23/09/2014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FF4F-36D5-4FD2-8A99-A76B83B1A1A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A65C-97EF-4940-A02A-1A103EF094A3}" type="datetimeFigureOut">
              <a:rPr lang="es-EC" smtClean="0"/>
              <a:pPr/>
              <a:t>23/09/2014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FF4F-36D5-4FD2-8A99-A76B83B1A1A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5A65C-97EF-4940-A02A-1A103EF094A3}" type="datetimeFigureOut">
              <a:rPr lang="es-EC" smtClean="0"/>
              <a:pPr/>
              <a:t>23/09/2014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5FF4F-36D5-4FD2-8A99-A76B83B1A1A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Extra homework</a:t>
            </a:r>
            <a:endParaRPr lang="es-EC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 err="1" smtClean="0"/>
              <a:t>By</a:t>
            </a:r>
            <a:r>
              <a:rPr lang="es-EC" dirty="0" smtClean="0"/>
              <a:t> : Paulo </a:t>
            </a:r>
            <a:r>
              <a:rPr lang="es-EC" dirty="0" err="1" smtClean="0"/>
              <a:t>Sabao</a:t>
            </a:r>
            <a:endParaRPr lang="es-EC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err="1" smtClean="0"/>
              <a:t>Division</a:t>
            </a:r>
            <a:r>
              <a:rPr lang="es-EC" dirty="0" smtClean="0"/>
              <a:t> and </a:t>
            </a:r>
            <a:r>
              <a:rPr lang="es-EC" dirty="0" err="1" smtClean="0"/>
              <a:t>Multiplication</a:t>
            </a:r>
            <a:endParaRPr lang="es-EC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C" dirty="0"/>
              <a:t> </a:t>
            </a:r>
            <a:endParaRPr lang="es-EC" dirty="0" smtClean="0"/>
          </a:p>
          <a:p>
            <a:pPr>
              <a:buNone/>
            </a:pPr>
            <a:r>
              <a:rPr lang="es-EC" dirty="0" smtClean="0"/>
              <a:t>  1.    165 / 45 =           American           </a:t>
            </a:r>
            <a:r>
              <a:rPr lang="es-EC" dirty="0" err="1" smtClean="0"/>
              <a:t>European</a:t>
            </a:r>
            <a:endParaRPr lang="es-EC" dirty="0" smtClean="0"/>
          </a:p>
          <a:p>
            <a:pPr>
              <a:buNone/>
            </a:pPr>
            <a:endParaRPr lang="es-EC" dirty="0"/>
          </a:p>
          <a:p>
            <a:pPr>
              <a:buNone/>
            </a:pPr>
            <a:endParaRPr lang="es-EC" dirty="0" smtClean="0"/>
          </a:p>
          <a:p>
            <a:pPr>
              <a:buNone/>
            </a:pPr>
            <a:r>
              <a:rPr lang="es-EC" dirty="0" smtClean="0"/>
              <a:t>   2.    2,678 x 345 = </a:t>
            </a:r>
            <a:endParaRPr lang="es-EC" dirty="0"/>
          </a:p>
          <a:p>
            <a:pPr>
              <a:buNone/>
            </a:pPr>
            <a:endParaRPr lang="es-EC" dirty="0" smtClean="0"/>
          </a:p>
          <a:p>
            <a:pPr>
              <a:buNone/>
            </a:pPr>
            <a:endParaRPr lang="es-EC" dirty="0" smtClean="0"/>
          </a:p>
          <a:p>
            <a:pPr>
              <a:buNone/>
            </a:pPr>
            <a:r>
              <a:rPr lang="es-EC" dirty="0" smtClean="0"/>
              <a:t>    3.    768 / 213 =       American            </a:t>
            </a:r>
            <a:r>
              <a:rPr lang="es-EC" dirty="0" err="1" smtClean="0"/>
              <a:t>European</a:t>
            </a:r>
            <a:r>
              <a:rPr lang="es-EC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4. </a:t>
            </a:r>
            <a:r>
              <a:rPr lang="es-EC" dirty="0" err="1" smtClean="0"/>
              <a:t>Commutative</a:t>
            </a:r>
            <a:r>
              <a:rPr lang="es-EC" dirty="0" smtClean="0"/>
              <a:t> </a:t>
            </a:r>
            <a:r>
              <a:rPr lang="es-EC" dirty="0" err="1" smtClean="0"/>
              <a:t>Property</a:t>
            </a:r>
            <a:endParaRPr lang="es-EC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es-EC" dirty="0" smtClean="0"/>
              <a:t> </a:t>
            </a:r>
            <a:r>
              <a:rPr lang="es-EC" dirty="0" smtClean="0"/>
              <a:t>     </a:t>
            </a:r>
            <a:r>
              <a:rPr lang="es-EC" dirty="0" smtClean="0"/>
              <a:t> </a:t>
            </a:r>
            <a:r>
              <a:rPr lang="es-EC" dirty="0" smtClean="0"/>
              <a:t>6 x 9  =                                54 </a:t>
            </a:r>
            <a:r>
              <a:rPr lang="es-EC" dirty="0" smtClean="0"/>
              <a:t>÷ </a:t>
            </a:r>
            <a:r>
              <a:rPr lang="es-EC" dirty="0" smtClean="0"/>
              <a:t>6 =</a:t>
            </a:r>
          </a:p>
          <a:p>
            <a:r>
              <a:rPr lang="es-EC" dirty="0"/>
              <a:t> </a:t>
            </a:r>
            <a:r>
              <a:rPr lang="es-EC" dirty="0" smtClean="0"/>
              <a:t>      9 x 6 =                                 54 </a:t>
            </a:r>
            <a:r>
              <a:rPr lang="es-EC" dirty="0" smtClean="0"/>
              <a:t>÷ </a:t>
            </a:r>
            <a:r>
              <a:rPr lang="es-EC" dirty="0" smtClean="0"/>
              <a:t>9 =</a:t>
            </a:r>
            <a:endParaRPr lang="es-EC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5. </a:t>
            </a:r>
            <a:r>
              <a:rPr lang="es-EC" dirty="0" err="1" smtClean="0"/>
              <a:t>Zero</a:t>
            </a:r>
            <a:r>
              <a:rPr lang="es-EC" dirty="0" smtClean="0"/>
              <a:t> </a:t>
            </a:r>
            <a:r>
              <a:rPr lang="es-EC" dirty="0" err="1" smtClean="0"/>
              <a:t>Property</a:t>
            </a:r>
            <a:endParaRPr lang="es-EC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48 </a:t>
            </a:r>
            <a:r>
              <a:rPr lang="es-EC" dirty="0" smtClean="0"/>
              <a:t>x 0 =                            </a:t>
            </a:r>
            <a:r>
              <a:rPr lang="es-EC" dirty="0" smtClean="0"/>
              <a:t>         </a:t>
            </a:r>
            <a:r>
              <a:rPr lang="es-EC" dirty="0" smtClean="0"/>
              <a:t>6,774,495 ÷ </a:t>
            </a:r>
            <a:r>
              <a:rPr lang="es-EC" dirty="0" smtClean="0"/>
              <a:t>0 = </a:t>
            </a:r>
          </a:p>
          <a:p>
            <a:r>
              <a:rPr lang="es-EC" dirty="0" smtClean="0"/>
              <a:t>567 x 0 =                                     54 </a:t>
            </a:r>
            <a:r>
              <a:rPr lang="es-EC" dirty="0" smtClean="0"/>
              <a:t>÷ </a:t>
            </a:r>
            <a:r>
              <a:rPr lang="es-EC" dirty="0" smtClean="0"/>
              <a:t>0 =</a:t>
            </a:r>
            <a:endParaRPr lang="es-EC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6. </a:t>
            </a:r>
            <a:r>
              <a:rPr lang="es-EC" dirty="0" err="1" smtClean="0"/>
              <a:t>Multiply</a:t>
            </a:r>
            <a:endParaRPr lang="es-EC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5,789 x 658 =</a:t>
            </a:r>
          </a:p>
          <a:p>
            <a:endParaRPr lang="es-EC" dirty="0" smtClean="0"/>
          </a:p>
          <a:p>
            <a:endParaRPr lang="es-EC" dirty="0"/>
          </a:p>
          <a:p>
            <a:r>
              <a:rPr lang="es-EC" dirty="0" smtClean="0"/>
              <a:t>546 x 9 </a:t>
            </a:r>
            <a:r>
              <a:rPr lang="es-EC" dirty="0" smtClean="0"/>
              <a:t>=</a:t>
            </a:r>
          </a:p>
          <a:p>
            <a:pPr>
              <a:buNone/>
            </a:pPr>
            <a:endParaRPr lang="es-EC" dirty="0" smtClean="0"/>
          </a:p>
          <a:p>
            <a:pPr>
              <a:buNone/>
            </a:pPr>
            <a:endParaRPr lang="es-EC" dirty="0" smtClean="0"/>
          </a:p>
          <a:p>
            <a:r>
              <a:rPr lang="es-EC" dirty="0" smtClean="0"/>
              <a:t>977x </a:t>
            </a:r>
            <a:r>
              <a:rPr lang="es-EC" dirty="0" smtClean="0"/>
              <a:t>789 =</a:t>
            </a:r>
            <a:endParaRPr lang="es-EC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7. Divide</a:t>
            </a:r>
            <a:endParaRPr lang="es-EC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102027"/>
          </a:xfrm>
        </p:spPr>
        <p:txBody>
          <a:bodyPr/>
          <a:lstStyle/>
          <a:p>
            <a:r>
              <a:rPr lang="es-EC" dirty="0" smtClean="0"/>
              <a:t>785 </a:t>
            </a:r>
            <a:r>
              <a:rPr lang="es-EC" dirty="0" smtClean="0"/>
              <a:t>÷ </a:t>
            </a:r>
            <a:r>
              <a:rPr lang="es-EC" dirty="0" smtClean="0"/>
              <a:t>6 =                    American         </a:t>
            </a:r>
            <a:r>
              <a:rPr lang="es-EC" dirty="0" err="1" smtClean="0"/>
              <a:t>European</a:t>
            </a:r>
            <a:endParaRPr lang="es-EC" dirty="0" smtClean="0"/>
          </a:p>
          <a:p>
            <a:endParaRPr lang="es-EC" dirty="0"/>
          </a:p>
          <a:p>
            <a:endParaRPr lang="es-EC" dirty="0" smtClean="0"/>
          </a:p>
          <a:p>
            <a:r>
              <a:rPr lang="es-EC" dirty="0" smtClean="0"/>
              <a:t>8,890 </a:t>
            </a:r>
            <a:r>
              <a:rPr lang="es-EC" dirty="0" smtClean="0"/>
              <a:t>÷ </a:t>
            </a:r>
            <a:r>
              <a:rPr lang="es-EC" dirty="0" smtClean="0"/>
              <a:t>8 =</a:t>
            </a:r>
          </a:p>
          <a:p>
            <a:endParaRPr lang="es-EC" dirty="0"/>
          </a:p>
          <a:p>
            <a:endParaRPr lang="es-EC" dirty="0" smtClean="0"/>
          </a:p>
          <a:p>
            <a:r>
              <a:rPr lang="es-EC" dirty="0" smtClean="0"/>
              <a:t>564 ÷ 76 </a:t>
            </a:r>
            <a:r>
              <a:rPr lang="es-EC" dirty="0" smtClean="0"/>
              <a:t>=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8.Subtract</a:t>
            </a:r>
            <a:endParaRPr lang="es-EC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456 – 907 =</a:t>
            </a:r>
          </a:p>
          <a:p>
            <a:endParaRPr lang="es-EC" dirty="0"/>
          </a:p>
          <a:p>
            <a:endParaRPr lang="es-EC" dirty="0" smtClean="0"/>
          </a:p>
          <a:p>
            <a:r>
              <a:rPr lang="es-EC" dirty="0" smtClean="0"/>
              <a:t>9,000 – 8,497 =</a:t>
            </a:r>
          </a:p>
          <a:p>
            <a:endParaRPr lang="es-EC" dirty="0"/>
          </a:p>
          <a:p>
            <a:endParaRPr lang="es-EC" dirty="0" smtClean="0"/>
          </a:p>
          <a:p>
            <a:r>
              <a:rPr lang="es-EC" dirty="0" smtClean="0"/>
              <a:t>5,903 – 5,901 =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9. </a:t>
            </a:r>
            <a:r>
              <a:rPr lang="es-EC" dirty="0" err="1" smtClean="0"/>
              <a:t>Add</a:t>
            </a:r>
            <a:endParaRPr lang="es-EC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567,668 + 95,864 =</a:t>
            </a:r>
          </a:p>
          <a:p>
            <a:endParaRPr lang="es-EC" dirty="0"/>
          </a:p>
          <a:p>
            <a:endParaRPr lang="es-EC" dirty="0" smtClean="0"/>
          </a:p>
          <a:p>
            <a:r>
              <a:rPr lang="es-EC" dirty="0" smtClean="0"/>
              <a:t>532 + 78 =</a:t>
            </a:r>
          </a:p>
          <a:p>
            <a:endParaRPr lang="es-EC" dirty="0"/>
          </a:p>
          <a:p>
            <a:endParaRPr lang="es-EC" dirty="0" smtClean="0"/>
          </a:p>
          <a:p>
            <a:r>
              <a:rPr lang="es-EC" dirty="0" smtClean="0"/>
              <a:t>768,334 + 768,334 =</a:t>
            </a:r>
            <a:endParaRPr lang="es-EC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137</Words>
  <Application>Microsoft Office PowerPoint</Application>
  <PresentationFormat>Presentación en pantalla (4:3)</PresentationFormat>
  <Paragraphs>50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Office Theme</vt:lpstr>
      <vt:lpstr>Extra homework</vt:lpstr>
      <vt:lpstr>Division and Multiplication</vt:lpstr>
      <vt:lpstr>4. Commutative Property</vt:lpstr>
      <vt:lpstr>5. Zero Property</vt:lpstr>
      <vt:lpstr>6. Multiply</vt:lpstr>
      <vt:lpstr>7. Divide</vt:lpstr>
      <vt:lpstr>8.Subtract</vt:lpstr>
      <vt:lpstr>9. Add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 homework</dc:title>
  <dc:creator>Andrea</dc:creator>
  <cp:lastModifiedBy>SISTEM</cp:lastModifiedBy>
  <cp:revision>13</cp:revision>
  <dcterms:created xsi:type="dcterms:W3CDTF">2014-09-22T23:37:54Z</dcterms:created>
  <dcterms:modified xsi:type="dcterms:W3CDTF">2014-09-23T13:58:32Z</dcterms:modified>
</cp:coreProperties>
</file>