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924" y="15249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 x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76316" y="262772"/>
            <a:ext cx="7375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Compatible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umbers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619" y="1664595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83618" y="3066418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27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2924" y="3066418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 9 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6205" y="5051566"/>
            <a:ext cx="3817071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2,720</a:t>
            </a:r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32</a:t>
            </a:r>
            <a:r>
              <a:rPr lang="es-E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 </a:t>
            </a:r>
            <a:endParaRPr lang="es-E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839" y="5051566"/>
            <a:ext cx="306846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estimate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71710" y="5051566"/>
            <a:ext cx="3817072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2,700 </a:t>
            </a: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 </a:t>
            </a:r>
            <a:r>
              <a:rPr lang="es-E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xmlns="" val="39698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923" y="15249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76316" y="262772"/>
            <a:ext cx="7375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Compatible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umbers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619" y="1664595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4100" y="5051566"/>
            <a:ext cx="3501278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149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43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839" y="5051566"/>
            <a:ext cx="306846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estimate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29607" y="5051566"/>
            <a:ext cx="3501278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 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37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2923" y="1524902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176316" y="262772"/>
            <a:ext cx="7375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Compatible </a:t>
            </a:r>
            <a:r>
              <a:rPr lang="es-E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umbers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3618" y="1664595"/>
            <a:ext cx="3958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0599" y="3066418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8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2924" y="3066418"/>
            <a:ext cx="357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8061" y="5051566"/>
            <a:ext cx="3113353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94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8839" y="5051566"/>
            <a:ext cx="306846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estimate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129605" y="4467366"/>
            <a:ext cx="350128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</a:t>
            </a:r>
          </a:p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20 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4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5303" y="336181"/>
            <a:ext cx="473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523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68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74675" y="1416044"/>
            <a:ext cx="3695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560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70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</a:t>
            </a:r>
            <a:endParaRPr lang="es-E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490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70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23544" y="336181"/>
            <a:ext cx="5121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2,326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43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42917" y="1259511"/>
            <a:ext cx="40831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2,000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 =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2,400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÷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 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8839" y="3440786"/>
            <a:ext cx="473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705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81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7691" y="4542198"/>
            <a:ext cx="35012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640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=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720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24038" y="3214363"/>
            <a:ext cx="531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1,260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23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= ___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42916" y="4443615"/>
            <a:ext cx="40831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1,200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</a:t>
            </a:r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 =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1,400 </a:t>
            </a:r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÷ 20 =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7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352" y="357809"/>
            <a:ext cx="9905998" cy="4153231"/>
          </a:xfrm>
        </p:spPr>
        <p:txBody>
          <a:bodyPr/>
          <a:lstStyle/>
          <a:p>
            <a:pPr algn="r"/>
            <a:r>
              <a:rPr lang="es-ES" dirty="0" err="1" smtClean="0"/>
              <a:t>Book</a:t>
            </a:r>
            <a:r>
              <a:rPr lang="es-ES" dirty="0" smtClean="0"/>
              <a:t> page 72  (7-11)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Practice</a:t>
            </a:r>
            <a:r>
              <a:rPr lang="es-ES" dirty="0" smtClean="0"/>
              <a:t> </a:t>
            </a:r>
            <a:r>
              <a:rPr lang="es-ES" dirty="0" err="1" smtClean="0"/>
              <a:t>workbook</a:t>
            </a:r>
            <a:r>
              <a:rPr lang="es-ES" dirty="0" smtClean="0"/>
              <a:t> 1-3</a:t>
            </a:r>
            <a:br>
              <a:rPr lang="es-ES" dirty="0" smtClean="0"/>
            </a:br>
            <a:r>
              <a:rPr lang="es-ES" smtClean="0"/>
              <a:t/>
            </a:r>
            <a:br>
              <a:rPr lang="es-ES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498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TC103457485[[fn=Malla]]</Template>
  <TotalTime>38</TotalTime>
  <Words>146</Words>
  <Application>Microsoft Office PowerPoint</Application>
  <PresentationFormat>Personalizado</PresentationFormat>
  <Paragraphs>36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Malla</vt:lpstr>
      <vt:lpstr>Diapositiva 1</vt:lpstr>
      <vt:lpstr>Diapositiva 2</vt:lpstr>
      <vt:lpstr>Diapositiva 3</vt:lpstr>
      <vt:lpstr>Diapositiva 4</vt:lpstr>
      <vt:lpstr>Book page 72  (7-11)  Practice workbook 1-3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Multi-digit Multiplication HW correction</dc:title>
  <dc:creator>USUARIO</dc:creator>
  <cp:lastModifiedBy>SISTEM</cp:lastModifiedBy>
  <cp:revision>8</cp:revision>
  <dcterms:created xsi:type="dcterms:W3CDTF">2014-09-17T22:00:15Z</dcterms:created>
  <dcterms:modified xsi:type="dcterms:W3CDTF">2014-09-25T12:49:34Z</dcterms:modified>
</cp:coreProperties>
</file>