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2683" y="230778"/>
            <a:ext cx="11612880" cy="761999"/>
          </a:xfrm>
        </p:spPr>
        <p:txBody>
          <a:bodyPr>
            <a:normAutofit/>
          </a:bodyPr>
          <a:lstStyle/>
          <a:p>
            <a:r>
              <a:rPr lang="es-ES" sz="4000" dirty="0" err="1" smtClean="0"/>
              <a:t>Multi-digit</a:t>
            </a:r>
            <a:r>
              <a:rPr lang="es-ES" sz="4000" dirty="0" smtClean="0"/>
              <a:t> </a:t>
            </a:r>
            <a:r>
              <a:rPr lang="es-ES" sz="4000" dirty="0" err="1" smtClean="0"/>
              <a:t>Multiplication</a:t>
            </a:r>
            <a:r>
              <a:rPr lang="es-ES" sz="4000" dirty="0" smtClean="0"/>
              <a:t> HW </a:t>
            </a:r>
            <a:r>
              <a:rPr lang="es-ES" sz="4000" dirty="0" err="1" smtClean="0"/>
              <a:t>correction</a:t>
            </a:r>
            <a:endParaRPr lang="es-ES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6978" y="1365067"/>
            <a:ext cx="4349342" cy="5179424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s-ES" sz="4400" b="1" u="sng" dirty="0" smtClean="0">
                <a:solidFill>
                  <a:srgbClr val="00B050"/>
                </a:solidFill>
              </a:rPr>
              <a:t>PW 10</a:t>
            </a:r>
          </a:p>
          <a:p>
            <a:pPr algn="l"/>
            <a:r>
              <a:rPr lang="es-ES" sz="4400" b="1" dirty="0">
                <a:solidFill>
                  <a:srgbClr val="00B050"/>
                </a:solidFill>
              </a:rPr>
              <a:t>11.  </a:t>
            </a:r>
            <a:r>
              <a:rPr lang="es-ES" sz="4400" b="1" dirty="0" smtClean="0">
                <a:solidFill>
                  <a:schemeClr val="accent4">
                    <a:lumMod val="75000"/>
                  </a:schemeClr>
                </a:solidFill>
              </a:rPr>
              <a:t>5,832</a:t>
            </a:r>
            <a:endParaRPr lang="es-ES" sz="4400" b="1" dirty="0">
              <a:solidFill>
                <a:srgbClr val="00B050"/>
              </a:solidFill>
            </a:endParaRPr>
          </a:p>
          <a:p>
            <a:pPr algn="l"/>
            <a:r>
              <a:rPr lang="es-ES" sz="4400" b="1" dirty="0">
                <a:solidFill>
                  <a:srgbClr val="00B050"/>
                </a:solidFill>
              </a:rPr>
              <a:t>12.   </a:t>
            </a:r>
            <a:r>
              <a:rPr lang="es-ES" sz="4400" b="1" dirty="0" smtClean="0">
                <a:solidFill>
                  <a:srgbClr val="FFC000"/>
                </a:solidFill>
              </a:rPr>
              <a:t>4,812</a:t>
            </a:r>
            <a:endParaRPr lang="es-ES" sz="4400" b="1" dirty="0">
              <a:solidFill>
                <a:srgbClr val="00B050"/>
              </a:solidFill>
            </a:endParaRPr>
          </a:p>
          <a:p>
            <a:pPr algn="l"/>
            <a:r>
              <a:rPr lang="es-ES" sz="4400" b="1" dirty="0">
                <a:solidFill>
                  <a:srgbClr val="00B050"/>
                </a:solidFill>
              </a:rPr>
              <a:t>13.   </a:t>
            </a:r>
            <a:r>
              <a:rPr lang="es-ES" sz="4400" b="1" dirty="0" smtClean="0">
                <a:solidFill>
                  <a:srgbClr val="FF0000"/>
                </a:solidFill>
              </a:rPr>
              <a:t>1,704</a:t>
            </a:r>
            <a:endParaRPr lang="es-ES" sz="4400" b="1" dirty="0">
              <a:solidFill>
                <a:srgbClr val="00B050"/>
              </a:solidFill>
            </a:endParaRPr>
          </a:p>
          <a:p>
            <a:pPr algn="l"/>
            <a:r>
              <a:rPr lang="es-ES" sz="4400" b="1" dirty="0">
                <a:solidFill>
                  <a:srgbClr val="00B050"/>
                </a:solidFill>
              </a:rPr>
              <a:t>14.   </a:t>
            </a:r>
            <a:r>
              <a:rPr lang="es-ES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1,695</a:t>
            </a:r>
            <a:endParaRPr lang="es-ES" sz="4400" b="1" dirty="0">
              <a:solidFill>
                <a:srgbClr val="00B050"/>
              </a:solidFill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6736670" y="1478279"/>
            <a:ext cx="4349342" cy="494864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21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s-ES" sz="4400" b="1" u="sng" dirty="0">
                <a:solidFill>
                  <a:srgbClr val="00B050"/>
                </a:solidFill>
              </a:rPr>
              <a:t>PW 11</a:t>
            </a:r>
          </a:p>
          <a:p>
            <a:pPr algn="l"/>
            <a:r>
              <a:rPr lang="es-ES" sz="4400" b="1" dirty="0">
                <a:solidFill>
                  <a:srgbClr val="00B050"/>
                </a:solidFill>
              </a:rPr>
              <a:t>11</a:t>
            </a:r>
            <a:r>
              <a:rPr lang="es-ES" sz="4400" b="1" dirty="0" smtClean="0">
                <a:solidFill>
                  <a:srgbClr val="00B050"/>
                </a:solidFill>
              </a:rPr>
              <a:t>.  </a:t>
            </a:r>
            <a:r>
              <a:rPr lang="es-ES" sz="4400" b="1" dirty="0" smtClean="0">
                <a:solidFill>
                  <a:schemeClr val="accent4">
                    <a:lumMod val="75000"/>
                  </a:schemeClr>
                </a:solidFill>
              </a:rPr>
              <a:t>18,396</a:t>
            </a:r>
            <a:endParaRPr lang="es-ES" sz="4400" b="1" dirty="0">
              <a:solidFill>
                <a:srgbClr val="00B050"/>
              </a:solidFill>
            </a:endParaRPr>
          </a:p>
          <a:p>
            <a:pPr algn="l"/>
            <a:r>
              <a:rPr lang="es-ES" sz="4400" b="1" dirty="0">
                <a:solidFill>
                  <a:srgbClr val="00B050"/>
                </a:solidFill>
              </a:rPr>
              <a:t>12</a:t>
            </a:r>
            <a:r>
              <a:rPr lang="es-ES" sz="4400" b="1" dirty="0" smtClean="0">
                <a:solidFill>
                  <a:srgbClr val="00B050"/>
                </a:solidFill>
              </a:rPr>
              <a:t>.   </a:t>
            </a:r>
            <a:r>
              <a:rPr lang="es-ES" sz="4400" b="1" dirty="0" smtClean="0">
                <a:solidFill>
                  <a:srgbClr val="FFC000"/>
                </a:solidFill>
              </a:rPr>
              <a:t>23,991</a:t>
            </a:r>
            <a:endParaRPr lang="es-ES" sz="4400" b="1" dirty="0">
              <a:solidFill>
                <a:srgbClr val="00B050"/>
              </a:solidFill>
            </a:endParaRPr>
          </a:p>
          <a:p>
            <a:pPr algn="l"/>
            <a:r>
              <a:rPr lang="es-ES" sz="4400" b="1" dirty="0">
                <a:solidFill>
                  <a:srgbClr val="00B050"/>
                </a:solidFill>
              </a:rPr>
              <a:t>13</a:t>
            </a:r>
            <a:r>
              <a:rPr lang="es-ES" sz="4400" b="1" dirty="0" smtClean="0">
                <a:solidFill>
                  <a:srgbClr val="00B050"/>
                </a:solidFill>
              </a:rPr>
              <a:t>.   </a:t>
            </a:r>
            <a:r>
              <a:rPr lang="es-ES" sz="4400" b="1" dirty="0" smtClean="0">
                <a:solidFill>
                  <a:srgbClr val="FF0000"/>
                </a:solidFill>
              </a:rPr>
              <a:t>112,984</a:t>
            </a:r>
            <a:endParaRPr lang="es-ES" sz="4400" b="1" dirty="0">
              <a:solidFill>
                <a:srgbClr val="00B050"/>
              </a:solidFill>
            </a:endParaRPr>
          </a:p>
          <a:p>
            <a:pPr algn="l"/>
            <a:r>
              <a:rPr lang="es-ES" sz="4400" b="1" dirty="0" smtClean="0">
                <a:solidFill>
                  <a:srgbClr val="00B050"/>
                </a:solidFill>
              </a:rPr>
              <a:t>14.   </a:t>
            </a:r>
            <a:r>
              <a:rPr lang="es-ES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51,240</a:t>
            </a:r>
            <a:endParaRPr lang="es-ES" sz="4400" b="1" dirty="0">
              <a:solidFill>
                <a:srgbClr val="00B050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3448594" y="5081451"/>
            <a:ext cx="1802675" cy="16067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6"/>
          <p:cNvCxnSpPr/>
          <p:nvPr/>
        </p:nvCxnSpPr>
        <p:spPr>
          <a:xfrm flipH="1">
            <a:off x="4062549" y="5434149"/>
            <a:ext cx="653143" cy="992777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4389120" y="5621161"/>
            <a:ext cx="579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</a:t>
            </a:r>
            <a:endParaRPr lang="es-E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Elipse 9"/>
          <p:cNvSpPr/>
          <p:nvPr/>
        </p:nvSpPr>
        <p:spPr>
          <a:xfrm>
            <a:off x="10038754" y="4937759"/>
            <a:ext cx="1802675" cy="16067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10"/>
          <p:cNvCxnSpPr/>
          <p:nvPr/>
        </p:nvCxnSpPr>
        <p:spPr>
          <a:xfrm flipH="1">
            <a:off x="10652709" y="5290457"/>
            <a:ext cx="653143" cy="992777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10979280" y="5477469"/>
            <a:ext cx="579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</a:t>
            </a:r>
            <a:endParaRPr lang="es-E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352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2924" y="1524902"/>
            <a:ext cx="3578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 x 5 = ___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176316" y="262772"/>
            <a:ext cx="7375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Compatible </a:t>
            </a:r>
            <a:r>
              <a:rPr lang="es-E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</a:t>
            </a:r>
            <a:r>
              <a:rPr lang="es-E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umbers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383620" y="1664595"/>
            <a:ext cx="3958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45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÷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= ___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383619" y="3066418"/>
            <a:ext cx="3958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45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÷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= ___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62924" y="3066418"/>
            <a:ext cx="3578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x 9 = ___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05673" y="5051566"/>
            <a:ext cx="3958135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46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÷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= ___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518839" y="5051566"/>
            <a:ext cx="3068469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estimate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901180" y="5051566"/>
            <a:ext cx="3958135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45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÷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= ___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Pergamino horizontal 9"/>
          <p:cNvSpPr/>
          <p:nvPr/>
        </p:nvSpPr>
        <p:spPr>
          <a:xfrm>
            <a:off x="757645" y="1031966"/>
            <a:ext cx="10802983" cy="582603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b="1" dirty="0" err="1" smtClean="0">
                <a:solidFill>
                  <a:schemeClr val="bg1"/>
                </a:solidFill>
              </a:rPr>
              <a:t>Numbers</a:t>
            </a:r>
            <a:r>
              <a:rPr lang="es-ES" sz="6600" b="1" dirty="0" smtClean="0">
                <a:solidFill>
                  <a:schemeClr val="bg1"/>
                </a:solidFill>
              </a:rPr>
              <a:t> </a:t>
            </a:r>
            <a:r>
              <a:rPr lang="es-ES" sz="6600" b="1" dirty="0" err="1" smtClean="0">
                <a:solidFill>
                  <a:schemeClr val="bg1"/>
                </a:solidFill>
              </a:rPr>
              <a:t>that</a:t>
            </a:r>
            <a:r>
              <a:rPr lang="es-ES" sz="6600" b="1" dirty="0" smtClean="0">
                <a:solidFill>
                  <a:schemeClr val="bg1"/>
                </a:solidFill>
              </a:rPr>
              <a:t> are </a:t>
            </a:r>
            <a:r>
              <a:rPr lang="es-ES" sz="6600" b="1" dirty="0" err="1" smtClean="0">
                <a:solidFill>
                  <a:schemeClr val="bg1"/>
                </a:solidFill>
              </a:rPr>
              <a:t>easy</a:t>
            </a:r>
            <a:r>
              <a:rPr lang="es-ES" sz="6600" b="1" dirty="0" smtClean="0">
                <a:solidFill>
                  <a:schemeClr val="bg1"/>
                </a:solidFill>
              </a:rPr>
              <a:t> </a:t>
            </a:r>
            <a:r>
              <a:rPr lang="es-ES" sz="6600" b="1" dirty="0" err="1" smtClean="0">
                <a:solidFill>
                  <a:schemeClr val="bg1"/>
                </a:solidFill>
              </a:rPr>
              <a:t>to</a:t>
            </a:r>
            <a:r>
              <a:rPr lang="es-ES" sz="6600" b="1" dirty="0" smtClean="0">
                <a:solidFill>
                  <a:schemeClr val="bg1"/>
                </a:solidFill>
              </a:rPr>
              <a:t> compute </a:t>
            </a:r>
            <a:r>
              <a:rPr lang="es-ES" sz="6600" b="1" dirty="0" err="1" smtClean="0">
                <a:solidFill>
                  <a:schemeClr val="bg1"/>
                </a:solidFill>
              </a:rPr>
              <a:t>mentally</a:t>
            </a:r>
            <a:endParaRPr lang="es-E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85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2923" y="1524902"/>
            <a:ext cx="3578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x 6 = ___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176316" y="262772"/>
            <a:ext cx="7375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Compatible </a:t>
            </a:r>
            <a:r>
              <a:rPr lang="es-E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</a:t>
            </a:r>
            <a:r>
              <a:rPr lang="es-E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umbers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383620" y="1664595"/>
            <a:ext cx="3958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42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÷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= ___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383619" y="3066418"/>
            <a:ext cx="3958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42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÷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= ___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62924" y="3066418"/>
            <a:ext cx="3578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x 7 = ___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05673" y="5051566"/>
            <a:ext cx="3958135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44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÷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= ___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518839" y="5051566"/>
            <a:ext cx="3068469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estimate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901180" y="5051566"/>
            <a:ext cx="3958135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42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÷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= ___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037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2923" y="1524902"/>
            <a:ext cx="3578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8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x 7 = ___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176316" y="262772"/>
            <a:ext cx="7375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Compatible </a:t>
            </a:r>
            <a:r>
              <a:rPr lang="es-E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</a:t>
            </a:r>
            <a:r>
              <a:rPr lang="es-E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umbers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383619" y="1664595"/>
            <a:ext cx="3958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56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÷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8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= ___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383618" y="3066418"/>
            <a:ext cx="3958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56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÷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= ___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62924" y="3066418"/>
            <a:ext cx="3578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x 8 = ___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05672" y="5051566"/>
            <a:ext cx="3958135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52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÷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= ___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518839" y="5051566"/>
            <a:ext cx="3068469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estimate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901179" y="5051566"/>
            <a:ext cx="3958135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56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÷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= ___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642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3230" y="336181"/>
            <a:ext cx="3958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25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÷ 4 = ___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49266" y="1416044"/>
            <a:ext cx="4346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256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÷ 4 = ___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305434" y="336181"/>
            <a:ext cx="3958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14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÷ 6 = ___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111470" y="1259511"/>
            <a:ext cx="4346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148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÷ 6 = ___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49265" y="3440786"/>
            <a:ext cx="3958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43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÷ 5 = ___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55301" y="4542198"/>
            <a:ext cx="4346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438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÷ 5 = ___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202910" y="3214363"/>
            <a:ext cx="3958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21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÷ 6 = ___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111469" y="4443615"/>
            <a:ext cx="4346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216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÷ 6 = ___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675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0352" y="357809"/>
            <a:ext cx="9905998" cy="808383"/>
          </a:xfrm>
        </p:spPr>
        <p:txBody>
          <a:bodyPr/>
          <a:lstStyle/>
          <a:p>
            <a:r>
              <a:rPr lang="es-ES" dirty="0" err="1" smtClean="0"/>
              <a:t>Practice</a:t>
            </a:r>
            <a:r>
              <a:rPr lang="es-ES" dirty="0" smtClean="0"/>
              <a:t> </a:t>
            </a:r>
            <a:r>
              <a:rPr lang="es-ES" dirty="0" err="1" smtClean="0"/>
              <a:t>workbook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947449" y="2052935"/>
            <a:ext cx="4346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624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÷ 2 = ___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47449" y="3265508"/>
            <a:ext cx="4346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600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÷ 2 = ___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47449" y="4419600"/>
            <a:ext cx="4346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620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÷ 2 = ___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922892" y="1966724"/>
            <a:ext cx="4346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534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÷ 6 = ___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922892" y="3254779"/>
            <a:ext cx="4346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540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÷ 6 = ___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698512" y="5779100"/>
            <a:ext cx="7141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Think</a:t>
            </a:r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of </a:t>
            </a:r>
            <a:r>
              <a:rPr lang="es-E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</a:t>
            </a:r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multiples</a:t>
            </a:r>
            <a:endParaRPr lang="es-E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88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TC103457485[[fn=Malla]]</Template>
  <TotalTime>28</TotalTime>
  <Words>211</Words>
  <Application>Microsoft Office PowerPoint</Application>
  <PresentationFormat>Panorámica</PresentationFormat>
  <Paragraphs>53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Malla</vt:lpstr>
      <vt:lpstr>Multi-digit Multiplication HW correction</vt:lpstr>
      <vt:lpstr>Presentación de PowerPoint</vt:lpstr>
      <vt:lpstr>Presentación de PowerPoint</vt:lpstr>
      <vt:lpstr>Presentación de PowerPoint</vt:lpstr>
      <vt:lpstr>Presentación de PowerPoint</vt:lpstr>
      <vt:lpstr>Practice workbook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Multi-digit Multiplication HW correction</dc:title>
  <dc:creator>USUARIO</dc:creator>
  <cp:lastModifiedBy>USUARIO</cp:lastModifiedBy>
  <cp:revision>5</cp:revision>
  <dcterms:created xsi:type="dcterms:W3CDTF">2014-09-17T22:00:15Z</dcterms:created>
  <dcterms:modified xsi:type="dcterms:W3CDTF">2014-09-17T22:28:46Z</dcterms:modified>
</cp:coreProperties>
</file>