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NCWfLrLirKQ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Add</a:t>
            </a:r>
            <a:r>
              <a:rPr lang="es-ES" dirty="0" smtClean="0"/>
              <a:t> and </a:t>
            </a:r>
            <a:r>
              <a:rPr lang="es-ES" dirty="0" err="1" smtClean="0"/>
              <a:t>subtract</a:t>
            </a:r>
            <a:r>
              <a:rPr lang="es-ES" dirty="0" smtClean="0"/>
              <a:t> </a:t>
            </a:r>
            <a:r>
              <a:rPr lang="es-ES" dirty="0" err="1" smtClean="0"/>
              <a:t>whole</a:t>
            </a:r>
            <a:r>
              <a:rPr lang="es-ES" dirty="0" smtClean="0"/>
              <a:t> </a:t>
            </a:r>
            <a:r>
              <a:rPr lang="es-ES" dirty="0" err="1" smtClean="0"/>
              <a:t>numbers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Inverse</a:t>
            </a:r>
            <a:r>
              <a:rPr lang="es-ES" dirty="0" smtClean="0"/>
              <a:t> </a:t>
            </a:r>
            <a:r>
              <a:rPr lang="es-ES" dirty="0" err="1" smtClean="0"/>
              <a:t>operations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3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/>
          <p:cNvSpPr/>
          <p:nvPr/>
        </p:nvSpPr>
        <p:spPr>
          <a:xfrm>
            <a:off x="1815922" y="2047740"/>
            <a:ext cx="4700788" cy="30136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3686056" y="2631238"/>
            <a:ext cx="960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25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589205" y="4020010"/>
            <a:ext cx="960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15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646576" y="4020010"/>
            <a:ext cx="960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606862" y="2395470"/>
            <a:ext cx="3528811" cy="850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6606862" y="3745606"/>
            <a:ext cx="3528811" cy="85000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736528" y="2358808"/>
            <a:ext cx="599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+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185310" y="3708944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/>
          <p:cNvSpPr/>
          <p:nvPr/>
        </p:nvSpPr>
        <p:spPr>
          <a:xfrm>
            <a:off x="1815922" y="2047740"/>
            <a:ext cx="4700788" cy="30136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3492093" y="2631238"/>
            <a:ext cx="1348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920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395242" y="4020010"/>
            <a:ext cx="1348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381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452613" y="4020010"/>
            <a:ext cx="1348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539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606862" y="2395470"/>
            <a:ext cx="3528811" cy="850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6606862" y="3745606"/>
            <a:ext cx="3528811" cy="85000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736528" y="2358808"/>
            <a:ext cx="599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+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185310" y="3708944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07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039" y="249892"/>
            <a:ext cx="7069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Add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56,804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39,912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AutoShape 2" descr="data:image/jpeg;base64,/9j/4AAQSkZJRgABAQAAAQABAAD/2wCEAAkGBxQPEhQUEBQUFBQUEBIUFBQUFBYUFBQUFBQXFhQUFBQYISggGBolHBQUITEhJSkrLi4uFx8zODMsNygtLisBCgoKDgwOGw8MGyscHBwsLCwsLCwuLCwsLCwsNyssLCwsLCwrLCwsLCwsLCwsLDcsNyw3LDcsNywsLCsrKyssLP/AABEIAQAAxQMBIgACEQEDEQH/xAAaAAEBAQEBAQEAAAAAAAAAAAADBAABAgUH/8QAPBAAAQICAwsLBAIDAQEAAAAAAgADAQQzQlISExQiIzJRU2FicxEhMUFDcpKxstHScZGTswWigsHCY+L/xAAWAQEBAQAAAAAAAAAAAAAAAAAAAQL/xAAZEQEBAQEBAQAAAAAAAAAAAAAAIRFBATH/2gAMAwEAAhEDEQA/AP3FTjSlw2/U4tcuWg/GXzQCLl9LGCjbqFaPeVxn30/8hRH3C8k6hnhcvZ8pBmFULR3k9y5aD8ZfNOG1pfPc+o+mC09mw4jX7BQMC5duYwdI1Csw3lydFy5hjBSNVC1g7ydTY+gp5XpPiR9IrXLloPxl8kEsLnKeMFJGoVkd5F0810t8T/gk6hmRc5W8YKSwVgt5PcuWg/GXzQ1pHNjxHf2ks9nt/wCfkgkhcuY4wUjtQtYW8s8Ll2GMFaoWjvJ02L1P/H0TfDD0wWuXLQfjL5IJAXL23jBRjULRDeQ2nKlHhueoF6m8w+4XlFTELl9HGCjOoVoN5epoXLgsYMwqhaI7yGqmuiH0h5IQpT4bfqcXGhc5IYwdEOzLR30IC5fTxgo26hWnN5MNUT9GfdinUM8Ll7LGDNjUL5J7ly0H4y+aG1pbOc74/rFadzYcRr9goJcXLpzGDPhUKwO8uTguXMMYKRqoWsHeV6mx9BTylfiF/pa5ctB+MvmglRcx8YKQqhbN5Rdq9ZT3LloPxl81kXWw5u2PigpxnW76WONG3WhaNfQU40pcNv1OJE90E/OtxbPHHMLrhoT4a3bHxQW/kKM+4XknSYXULE43duY49I9cLMFydnW4jDHGkarQ1gqhjPc+o+mC5PZsOI1+wUmlx3Dm7Y+KCCWnW+U8caSNaFkVcglelziR9IpCgmZ1vlbxxpNMLBJsObtj4oLs10t8T/gk6QqCSnG4DHHGkdrQ1hLr063dhjjW64aE8jmx4jv7SWezw/z8kmlxsObtj4oIJCdbg23jjRjWhogrkH8fRN8MPTBIXU5Trd9HHGjOtC0C9zU63cFjjmF1w0RSFSjw3PUC9zeYfcLyikKNqdb5IY49EK0NCEJxu+njjRt9cLTita6IfSHkhClPht+pxIUM9OtxbLHHNj1wT4a3bHxQWn6M+7FOkLqGXnW7pzHHPhWhYFcnJxuIwxxpGq0NYKol85zvw/WC5O5sOI1+wUmpcdw5u2PigglZ1vHxxpCrQ2K5BKV+IX+ki3Ww5u2PigsqFlItT3ktZHwj7IBZK+llI0bdUbR7E2GDoP8AE58UAzY30uY6Nvs3LR7FanuOz7JXs8pHMKqOj6J7yWsj4R9lPPzY3s+Y8wuzc0d1Phg6D/E58UuE0LDJXbmUj0jVGzDYtOslcwykaRqqOsHYuMTY3bnMfSPZuWYbq07Njcw5jpGuzc1g7qt1Jii8lrI+EfZBLMlynlI0kao2R2JsMHQf4nPiglpseU+Y6SPZuWR2KVY7Mslyt5SNJZGwWxPeS1kfCPsp5mbHlb5jpNW5YLdT4YOg/wATnxSkDJMlcxykaR2qOsLYs8yV2GUjWqjo+i5JTY3MeY6R3s3NYWxZ6bG7DmOt2bmjuq3UmKLyWsj4R9kEgyV7bykaMao6IbE2GDoP8TnxQSE2N7DmOjHs3NEN1S4s10mSvo5SNGdUbQbF6mmSuCykcwqo6I7F4KbG+jzHRn2bloN1epqbG4LmPMLs3NEd1WpCNMlyQykeiFUdH0QgyV9PKRo26o2nNiVucHkhzH0Q7Jz4oQmxvp8x0bfZuWnN1KR6nmSvZZSObGqPsnvJayPhH2U89Njey5jzY9m57J8MHQf4nPipcWaGXZK6cykc+FUbA7Fp1krmGUjSNVR1g7FyXmxunOY8+HZuasd1acmxuYcx0jXZuawdit1Jii8lrI+EfZBKslj5SNIVUdmxNhg6D/E58UErNjj8x0hdm5s3VKs1ReS1kfCPssuYYOg/xOfFZKsUqcaUuG36nFsGjbP7w9kAy8b6WOdG31wtHsRPT/yFGfcLyTqGfl43s8c8wuuGj6J8GjbP7w9k4dZjPc+o+mC09mw4jX7BQMS8btzHPpHrhZhsWnZeNzDHOka64awdivTi6CCV6XOJH0itg0bZ/eHsglZePKeOdJHrhZHYoHmulvif8EnUMzLx5W8c6TTCwWxPg0bZ/eHsg0jmx4jv7SWez2/8/JBJS8bmOOdI71w1hbFnpeN2GOdbrho+idOL1P8Ax9E3ww9MFsGjbP7w9kEhLxvTeOdGPXDRDYh05Uo8Nz1AvU3mH3C8oqYpeN9HHOjPrhaDYvU1LxuCxzzC64aI7EFTXRD6Q8kIUp8Nv1OLjUvHkhjn0Q64eyEJeN9PHOjb64WnNiCifoz7sU6hnpeN7LHPNj1w9k+Dxtn94eyHWl85zvj+sVydzYcRr9goZeXjdOY558OuGrHYtOy8bmGOdI11w1g7E6nFyCUr8Qv9LYPG2f3h7IJWXjj450hdcNmxF6vWU+DRtn94eyyithBas/6fJAL8b6WTOjbsWj3lepxpS4bfqcVT0E/MRvZ5M8wrGjvJ8Ijqz/p8lv5CjPuF5J04dQsPxu3MmfSNizDeXJ2YjcwyZ0jVjWDvKhjPc+o+mC5PZsOI1+wVepcdwgtWf9Pkgln48p5M6SNiyO8rkEr0nxI+kVFBMzEeVvJnSblgt5PhEdWf9PktNdLfE/4JOggkpiNzHJnSO2NYW8uvTEbsMmdaxo7yeRzY8R39pLPZ7f8An5J042EFqz/p8kEhMRvbeTOjGxohvK5B/H0TfDD0wTh1OUxG+jkzozsWg3l7mpiNwWTPMKxojvJSpR4bnqBepvMPuF5RQG3MR5IZM+iFjR3kIPxvp5M6Nuxac3la10Q+kPJCFKfDb9TiAZ6YjeyyZ5sbHyT4QWrP+nyWn6M+7FOh1DLzEbpzJnnwsWB3lycfjcwyZ0jVjWDvKiXznO+P6wXJ3NhxGv2CnU47hBas/wCnyQSsxHHyZ0hWNm8rkEpX4hf6RffrYQWrP+nyWVCyip8EHSf5XPkgGUG+lznRt9o5aPanvp6v+8EAunfSxOzbrQtGtVPcaflRvZ855hdo5o+qfBB0n+Rz5IJ5072eJUKtDQnvp6v+8FLiTQMSg3bnOfSPaOWYbVp2UG5hznSNdo5rB2rMOnduYnWNaFmC5OuncwxO0arQ1gq3SYohKDpP8rnyQSsoPKfOdJHtHLI7U99PV/3gglnT5TxO0jWhZFKvuNMyg8rfOdJrHLBbU+CDpP8AI58kEy6fK3idpahYJPfT1f8AeClSAkpQbmPOdI72jmsLas9KDdhznW7RzR9VpJ07mOJ2jtaGsJZ507sMS3WhoVukw+CDpP8AK58kEhKDe2+c6Me0c0Q2p76er/vBTyDp3tvE7Ma0NEEuLNdKVG+jznRn2jloNq9TUoNwXOeYXaOaPqvJOnfBxOzOtC0C9TTp3BYlQq0NEUqR7alB5Ic59EO0c0d5CEoN9PnOjb7Ry05tTNOnyQxOqFeCEHTvp4nZt1oWnEpHZ6UG9lznmx7Rz3T4IOk/yOfJBPOneyxKsa0E99PV/wB4KXFmgl5UbpznPPh2jlgdq05Kjcw5zpGu0c1g7Vpd07pzErwrQ1Yrk46dzDE7RqtDWCrdSYowQdJ/kc+SCVlBx+c6Qu0c2bU99PV/3gglXTx8TtCrQ2KVZp8EHSf5XPkurl9PV/3gslWKFONKXDb9Ti2At6tvwD7KcZJu+lkwo26g2j2InuqP5CjPuF5J1DPyTcGzyYZhVB0fRNgLerDwD7JwuusZ7neH0wXJ7NhxGv2ChYkm7tzJh0jUGzDYuTsk3cwyYUjVQdYKvS4vQSvSfEj6RWwFvVh4B9kEtJN8p5MKSNQbI7FCnmulvif8EnioJmSb5W8mFJYGwWxUYC3qw8A+yFaRzY8R39pLPZ7f+fkp5KSbuY5MKR2oOsLYs9JN3YZMK1QdH0SaXH0FP/H0TfDDygtgLerDwD7IJCSbvbeTCjGoOiCcLpypR4bnqBepvMPuF5RUpSTd9HJhRnUG0Gxe5qSbuCyYZhVB0R2IVU10Q+kPJCFKfDb9Ti8tSLfJDJh0QqD7Igkm76eTCjbqjacSFUT9GfdinUM9JNwbLJhmxqD7J8Bb1YeAfZFutL5znfH9Yrk7mw4jX7BQy8k3dOZMM+FQbArk7JN3MMmFI1UHWCnWbi9BKV+IX+lsBb1YeAfZBKyTePkwpCqDs2Ivu6vWU+At6tvwD7LKLWunbIeIvigGLl9LmCjbrFaPdVOFhbDxQU4zQX0scaNutC04qnrk+Tl7PlgGYVYtHdT3TlkPEXxQz80F7PHHMKtDQnwoLYeKCcOp2Ccu3MUOkaxWYbq5Ok5cw5gpGqxawd1e2JoLtzHHpGtCzBcnZoLmGONI1WhrBV6nDXTlkPEXxQS0XOU8UKSNYrI7qpwoLYeKCnlpoOU8caSNaFkVFcmYucrfMFJaKwW6nunbIeIvihmZoOVvHGktQsEnwoLYeKCCeSi5cxxQpHaxawt1Z6Ll2HMFasWjurslNBcxxxpHa0NYSz00F2GONatDQr1OGunLIeIvigkIuXtvFCjGsWiG6qcKC2Higp5CaC9N440YVoaIKcXryUXL6PMFGdYrQbq9zROXBYoZhVi0d1cKaC+jjjRnWhaBe5qaC4PHHMKtDQqjrZOckMUOiFYvihCLl9PmCjbrFac3U7U0HJDHHohWgiCZC+njjRt1oWnFFcnicvZYoZsaxfFPdOWQ8RfFFPTQXsscc2NaCfCgth4oIdTS5OXTnMGfCsVgd1cnCcuYYoUjVYtYO6vUvNBdOY458K0NWK07MhcwxxpGq0NYKvU4a6csh4i+KCVJzHxQpCrFs3VThQWw8UFPKzQY+ONIVaGxRemunbIeIvisvWFBbDxQWRSXENEPspxCF9LmhRt9W84u3DlsPxl80Ag5fSxgo2+zjaPfTxPTT4QvZ80MwurYnuIaIfZRTwOXs8YMwuzjo76e4cth+OPzTh1xgIXbnNDpHq3YLTwQuYc0KRrq/wDQULAOXbmOHSPZxsw31p0HLmGMFI12cdYO+r1OLriGiH2U8qEOU+aFJHq3RXbhy2H4y+aCWBzlPHCkj2cbI76i+mmghyt80KTRuEnuIaIfZRTIOcreMFJq42C309w7bD8ZfNByRCFzHmhSO9X/AKks8ELtvmhX6tiGSBy5jjhSO9nHWFvLPA5dhjhW7OOjvq9Ti64hoh9lP/HhC9N80KMOrdgu3DtsPxl80EgDl7bxgox7OOiG+pxemIIX0eaFG51bwL3NhC4PmhmF1bIqYgcvo44UZ9nG0G+vc0DlwWOGYXZx0R30RS0EOSHNDoh1bEABC+nzQo2+recWbBzkhjh0Q7MvmhAHL6eMFG32cbTm+innwhez5oZsepPcQ0Q+yjngcvZYwZsezj801w7bD8ZfNOHXJcIXTnNDPh1f+YrToQuYc0KRrq/9BQy4OXTmMGfDs46sd9acBy5hjhSNdnHWDvp1OLriGiH2U8oEMfmhSF1fRduHbYfjL5oJUHMfHCkLs47N9F6uuIaIfZZBcOWw/GXzXVFbDQtQQDOBfSxoUbfqNXqcaUuG36nFU90E/OBezxoZheSfDAtQW/kKM+4XknThdQsTgXbmNDpH0wWnZsLmGNCka/YKdjPc+o+mC5PZsOI1+wVepcdwwLUEErOBynjQpI+kVcglek+JH0iotBMzYcreNCk/4JPhgWoLTXS3xP8Agk6FQyU2FzHGhSO/sJZ6cC7DGhW8k8jmx4jv7SWez2/8/JXpcbDAtQQSE4F7bxoUY+UFcg/j6Jvhh6YKF0BTYX0caFGfqBepqcC4LGhmF5RSlSjw3PUC9TeYfcLyihRtTgckMaHRBCE2F9PGhRt+pxWtdEPpDyQhSnw2vU4hQz04F7LGhmxT4YFqC0/Rn3Yp0LqGXnAunMaGfD9YrTs2FzDGhSNfsFPLZznfh+sFp3NhxGv2CnUuNhgWoIJWcDHxoUhf6VyCUr8Qv9Ivu62GhagsqFlFqfBy1p/YPipxYK+llCo2+oLR7qowuGg/xn7IBmoX0uY6NvsztHsVqe45PsFezyhZhdQaO6nvBaw/sHxQz81C9nzHmF2Z6PonwuGg/wAZ+yXCaBhgrtzKF0j1BZhurk6wVzDKFSNdQawd1dYmoXbnMfSPZnZhsXJ2ahcw5jpGuzPWDsVupMUXgtYf2D4oJZguU8oVJHqCyO6nwuGg/wAZ+yCWmocp8x0kezOyOxSr7jkywXK3lCpNAWC3U+DlrT+wfFDMzUOVvmOk1Z2C2J8LhoP8Z+yUieSYK5jlCpHeoNYW6uvMFdhlCrdQaO6tJTULmPMdI72Z6wtiz01C7DmOt2Z6PordSYfBy1p/YPip5Bgr23lCox6g0Q3VRhcNB/jP2QSE1C9t8x0Y9meiGxSrNcJgr6OUKjPqC0G6vc0wVwWULMLqDRHdXkpqF9HmOjPsztBsXqamoXBcx5hdmeiOxWpHppguSGUPoh1Bo7qIGCvp5QqNvqC05upm5uHJDmPoh2Z+yEJqF9PmOjb7M7TmxSkdnmCvZZQs2PUHxTXgtYX2D4oZ6ahey5jzY9mfsnwuGg/xn7JVmp5dgrpzKFnw6gsDurTjBXMMoVI11BrB3V2XmoXTnMefDszsDsXJyahcw5jpGuzPWDsVupMUYOWsP7B8UEqwWPlCpC6g2bqfC4aD/GfsglZqGPzHSF2Z7NilX3NPg5a0/sHxWWwuGg/xn7LIsUKcaUuG36nFsF3z8UUAy2VLGOjbrRtGien/AJCiPuF5J1DPy2TPGPMKtHQnwXePxRTh1mM9z6j6YLk9mw4jX7BQsS2O5jH0jWjZgtOy2LDGOkarR1gp1OLkEr0nxI+kVsF3j8UUEtLc54x0ka0bIotPNdLfE/4NOoZmW528Y6S1GwSfBd4/FFCtI5seI7+0lns9v/PyQSUtixxjpHa0dYSz0tjhjHXrR0J02LkH8fRN8MPTBbBd4/FFBIS2TbxjoxrR0QThdOVKPDc9QL1N5h9wvKKmKWyo4x0Z1o2gXqalsQsY8wq0dEUKqa6IfSHkhClPht+pxcaleaGMfRCtFCEtlTxjo260bTiCifoz7sU6hnpbJljHmxrRT4LvH4ooXWl85zvj+sFydzYcRr9goZeWxnMY8+FaOrFaclsWGMdI1WjrBTqb7i5BKV+IX+lsF3j8UUErLZ+MdIVaOxFur1lPgu+fiisorYQWqP7t/JTi+V9LJnRt9bdo95fQU40pcNv1OKp6CfmCvZ5M8wutvR3k2EFqj+7fyXf5CjPuF5J0OoWJgrtzJn0j1t2Yby5OzBXMMmdI11t6wd5UMZ7n1H0wXJ7NhxGv2Cr1OO4QWqP7t/JBLPlynkzpI9bdkd5XQQSvS5xI+kVFTzL8eVvJnSaW7BbyowgtUf3b+S010t8T/g06CCSmCuY5M6R3rb1hby69MFdhkzrdbejvJ5HNjxHf2ks9nt/5+SdONhBao/u38kEhMFe28mdGPW3ohvK5B/H0TfDD0wTh1OT5X0cmdGfW3aDeXuamCuCyZ5hdbejvJSpR4bnqBepvMPuF5RQwbUwXJDJH0Q62/khB8r6eTOjb627Tm8rWuiH0h5IQpT4bfqcQwM9MFeyyZ5setv5J8ILVH92/ktP0Z92KdOHUMvMFdOZM8+HW3YHeXJx8rmGTOka629YO8qJfOc78P1guTubDiNfsFOpx3CC1R/dv5IJV8sfJnSF1t7N5XIJSvxC/0i+/WwgtUf3b+SydZRQYGO94z90Ayg30s6jbrnaPanu3LA+OPxQCbl9LEGjbr7x7q1U9xp+UGDZ52YVc9H1T4GO94z90E+bl7PEHMKvs7qe7csD44/FSk0DEoN25ndI1zsw2rk7KDcwzqRquesHausG5duYg9I192G6tOm5cwxBpGq//AKDuq3UmHwMd7xn7oJaUHlPOpI1zsjtT3blgfH/8oJY3OU8QaSNfdHdUqxpmUHlbzqS2dgtqfAx3vGfugmTc5W8QaS3uFup7tywPjj8UpASUoMRjnUjtc9YW1Z6UG7DOr1z0fVaSNy5jiDSO1/8A0LdWeNy7DEGtX2d1W6kw+BjveM/dBISg3tvOoxrnohtT3blgfH/8oJA3L03iDRjX2Q3VLizWKUG+jnUZ1ztBtXqakxuCzswq56I7V5I3L6OINGdfeDdXqaNy4LEHMKvsjuq1I9tyY8kM7ohXPR9UISg3086jbrnac2pmjc5IYg9EK+zuoQM76eING3X3nN1SkdnpQb2Wdmxrn7p8DHe8Z+6CeNy9liDmxr//ACnu3LA+OPxSrNBLyg3Tmdnwrnqx2rk5KDcwzqRquesHauy5uXTmIOfCvuDurTpuXMMQaRqv/wCg7qt1Jh8DHe8Z+6CVlBx86kKuezanu3LA+P8A+UEqbmPiDSFX+m6pVmnwMd7xn7rLXblgfHH4rJSH5UA0pcNv1OLYC1q2/APspxkm76WTCjbqDaPYh7qj+Qoz7heSdQT8k3Bs8mGYVQdH0T4C1q2/APsnC66xnufUfTBcns2HEa/YKFiSbu3MmHSNQbMNi5OyTdzDJhSNVB1g7Felxeglek+JH0iuYC1qw8A+yCWkm+U8mFJGoNkdihVE10t8T/g0/KoJmSb5W8mFJYGwWxPgLWrb8A+yFaRzY8R39pLr2eH+fkp5KSbiMcmFI7UHWFsWekm7sMmFaoOj6J0uL0H8fRN8MPKC2AtasPAPsp5CSbi23kwoxqDohsThdOVKPDc9QL3N5h9wvKKlKSbvo5MKM6g2g2L3NSLdwWTDMKoOiOxCqmuiH0h5IQpT4bfqcXlqRa5IZMOiFQfZCEk3fTyYUbdQbTmxCqZ+jPuxT8qhnpJuDZcjYZsag+ybAWtWHgH2Quuy+c53x/WC5O5sOI1+wUEvJN3TmTDPhUHVjsWnJJuAwyYUjVQdYOxOpcXoJSvxC/0uYC1q2/APsglZJuN3kwpCqDs2It1fyrIMAa1bfgH2WUWtyubn3JAN8vpZlG31laNXqcaUuG36nFdT3wE/Fy9nmZhdZaE/K5ufclv5CiPuF5J00yoWIuXbmZ0j1lZgtOxcuYZlI11lrBTy+e59R9MFp7NhxGv2CrtTI3K5ufckErFzlPMpI9ZWRV6nlek+JH0io1gJmLnK3mUmkrBJ+Vzc+5LTXS3xP+DTomIZKLlzHMpHestYSz0XLsMyt1loTyObHiO/tJZ7Pb/z8k2mRuVzc+5IJCLl6bzKMestEFep/wCPom+GHpghlAV8vo5lGfWVoF6mouXBZmYXWWhKVKPDc9QL1N5h9wvKKGDai5yQzOiHWSEIuX08yjb6ytOK1roh9IeSEKU+G36nE0wM9Fy9lmZsesk/K5ufclp+jPuxToZUMvfLpzMz4dZasVp2+XMMyka6y1gp5bOc74/rFadzYcRr9gp1Mjcrm59yQSsXMfMpC6y2K9TylfiF/pNXK3K5ufcllQsou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http://store.schoolspecialtyonline.net/OA_HTML/ibcGetAttachment.jsp?cItemId=171303&amp;fileId=713393&amp;encrypt=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41"/>
          <a:stretch/>
        </p:blipFill>
        <p:spPr bwMode="auto">
          <a:xfrm>
            <a:off x="2720362" y="1622738"/>
            <a:ext cx="671724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3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8174" y="249892"/>
            <a:ext cx="8209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Subtract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54,566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es-E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6,721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AutoShape 2" descr="data:image/jpeg;base64,/9j/4AAQSkZJRgABAQAAAQABAAD/2wCEAAkGBxQPEhQUEBQUFBQUEBIUFBQUFBYUFBQUFBQXFhQUFBQYISggGBolHBQUITEhJSkrLi4uFx8zODMsNygtLisBCgoKDgwOGw8MGyscHBwsLCwsLCwuLCwsLCwsNyssLCwsLCwrLCwsLCwsLCwsLDcsNyw3LDcsNywsLCsrKyssLP/AABEIAQAAxQMBIgACEQEDEQH/xAAaAAEBAQEBAQEAAAAAAAAAAAADBAABAgUH/8QAPBAAAQICAwsLBAIDAQEAAAAAAgADAQQzQlISExQiIzJRU2FicxEhMUFDcpKxstHScZGTswWigsHCY+L/xAAWAQEBAQAAAAAAAAAAAAAAAAAAAQL/xAAZEQEBAQEBAQAAAAAAAAAAAAAAIRFBATH/2gAMAwEAAhEDEQA/AP3FTjSlw2/U4tcuWg/GXzQCLl9LGCjbqFaPeVxn30/8hRH3C8k6hnhcvZ8pBmFULR3k9y5aD8ZfNOG1pfPc+o+mC09mw4jX7BQMC5duYwdI1Csw3lydFy5hjBSNVC1g7ydTY+gp5XpPiR9IrXLloPxl8kEsLnKeMFJGoVkd5F0810t8T/gk6hmRc5W8YKSwVgt5PcuWg/GXzQ1pHNjxHf2ks9nt/wCfkgkhcuY4wUjtQtYW8s8Ll2GMFaoWjvJ02L1P/H0TfDD0wWuXLQfjL5IJAXL23jBRjULRDeQ2nKlHhueoF6m8w+4XlFTELl9HGCjOoVoN5epoXLgsYMwqhaI7yGqmuiH0h5IQpT4bfqcXGhc5IYwdEOzLR30IC5fTxgo26hWnN5MNUT9GfdinUM8Ll7LGDNjUL5J7ly0H4y+aG1pbOc74/rFadzYcRr9goJcXLpzGDPhUKwO8uTguXMMYKRqoWsHeV6mx9BTylfiF/pa5ctB+MvmglRcx8YKQqhbN5Rdq9ZT3LloPxl81kXWw5u2PigpxnW76WONG3WhaNfQU40pcNv1OJE90E/OtxbPHHMLrhoT4a3bHxQW/kKM+4XknSYXULE43duY49I9cLMFydnW4jDHGkarQ1gqhjPc+o+mC5PZsOI1+wUmlx3Dm7Y+KCCWnW+U8caSNaFkVcglelziR9IpCgmZ1vlbxxpNMLBJsObtj4oLs10t8T/gk6QqCSnG4DHHGkdrQ1hLr063dhjjW64aE8jmx4jv7SWezw/z8kmlxsObtj4oIJCdbg23jjRjWhogrkH8fRN8MPTBIXU5Trd9HHGjOtC0C9zU63cFjjmF1w0RSFSjw3PUC9zeYfcLyikKNqdb5IY49EK0NCEJxu+njjRt9cLTita6IfSHkhClPht+pxIUM9OtxbLHHNj1wT4a3bHxQWn6M+7FOkLqGXnW7pzHHPhWhYFcnJxuIwxxpGq0NYKol85zvw/WC5O5sOI1+wUmpcdw5u2PigglZ1vHxxpCrQ2K5BKV+IX+ki3Ww5u2PigsqFlItT3ktZHwj7IBZK+llI0bdUbR7E2GDoP8AE58UAzY30uY6Nvs3LR7FanuOz7JXs8pHMKqOj6J7yWsj4R9lPPzY3s+Y8wuzc0d1Phg6D/E58UuE0LDJXbmUj0jVGzDYtOslcwykaRqqOsHYuMTY3bnMfSPZuWYbq07Njcw5jpGuzc1g7qt1Jii8lrI+EfZBLMlynlI0kao2R2JsMHQf4nPiglpseU+Y6SPZuWR2KVY7Mslyt5SNJZGwWxPeS1kfCPsp5mbHlb5jpNW5YLdT4YOg/wATnxSkDJMlcxykaR2qOsLYs8yV2GUjWqjo+i5JTY3MeY6R3s3NYWxZ6bG7DmOt2bmjuq3UmKLyWsj4R9kEgyV7bykaMao6IbE2GDoP8TnxQSE2N7DmOjHs3NEN1S4s10mSvo5SNGdUbQbF6mmSuCykcwqo6I7F4KbG+jzHRn2bloN1epqbG4LmPMLs3NEd1WpCNMlyQykeiFUdH0QgyV9PKRo26o2nNiVucHkhzH0Q7Jz4oQmxvp8x0bfZuWnN1KR6nmSvZZSObGqPsnvJayPhH2U89Njey5jzY9m57J8MHQf4nPipcWaGXZK6cykc+FUbA7Fp1krmGUjSNVR1g7FyXmxunOY8+HZuasd1acmxuYcx0jXZuawdit1Jii8lrI+EfZBKslj5SNIVUdmxNhg6D/E58UErNjj8x0hdm5s3VKs1ReS1kfCPssuYYOg/xOfFZKsUqcaUuG36nFsGjbP7w9kAy8b6WOdG31wtHsRPT/yFGfcLyTqGfl43s8c8wuuGj6J8GjbP7w9k4dZjPc+o+mC09mw4jX7BQMS8btzHPpHrhZhsWnZeNzDHOka64awdivTi6CCV6XOJH0itg0bZ/eHsglZePKeOdJHrhZHYoHmulvif8EnUMzLx5W8c6TTCwWxPg0bZ/eHsg0jmx4jv7SWez2/8/JBJS8bmOOdI71w1hbFnpeN2GOdbrho+idOL1P8Ax9E3ww9MFsGjbP7w9kEhLxvTeOdGPXDRDYh05Uo8Nz1AvU3mH3C8oqYpeN9HHOjPrhaDYvU1LxuCxzzC64aI7EFTXRD6Q8kIUp8Nv1OLjUvHkhjn0Q64eyEJeN9PHOjb64WnNiCifoz7sU6hnpeN7LHPNj1w9k+Dxtn94eyHWl85zvj+sVydzYcRr9goZeXjdOY558OuGrHYtOy8bmGOdI11w1g7E6nFyCUr8Qv9LYPG2f3h7IJWXjj450hdcNmxF6vWU+DRtn94eyyithBas/6fJAL8b6WTOjbsWj3lepxpS4bfqcVT0E/MRvZ5M8wrGjvJ8Ijqz/p8lv5CjPuF5J04dQsPxu3MmfSNizDeXJ2YjcwyZ0jVjWDvKhjPc+o+mC5PZsOI1+wVepcdwgtWf9Pkgln48p5M6SNiyO8rkEr0nxI+kVFBMzEeVvJnSblgt5PhEdWf9PktNdLfE/4JOggkpiNzHJnSO2NYW8uvTEbsMmdaxo7yeRzY8R39pLPZ7f8An5J042EFqz/p8kEhMRvbeTOjGxohvK5B/H0TfDD0wTh1OUxG+jkzozsWg3l7mpiNwWTPMKxojvJSpR4bnqBepvMPuF5RQG3MR5IZM+iFjR3kIPxvp5M6Nuxac3la10Q+kPJCFKfDb9TiAZ6YjeyyZ5sbHyT4QWrP+nyWn6M+7FOh1DLzEbpzJnnwsWB3lycfjcwyZ0jVjWDvKiXznO+P6wXJ3NhxGv2CnU47hBas/wCnyQSsxHHyZ0hWNm8rkEpX4hf6RffrYQWrP+nyWVCyip8EHSf5XPkgGUG+lznRt9o5aPanvp6v+8EAunfSxOzbrQtGtVPcaflRvZ855hdo5o+qfBB0n+Rz5IJ5072eJUKtDQnvp6v+8FLiTQMSg3bnOfSPaOWYbVp2UG5hznSNdo5rB2rMOnduYnWNaFmC5OuncwxO0arQ1gq3SYohKDpP8rnyQSsoPKfOdJHtHLI7U99PV/3gglnT5TxO0jWhZFKvuNMyg8rfOdJrHLBbU+CDpP8AI58kEy6fK3idpahYJPfT1f8AeClSAkpQbmPOdI72jmsLas9KDdhznW7RzR9VpJ07mOJ2jtaGsJZ507sMS3WhoVukw+CDpP8AK58kEhKDe2+c6Me0c0Q2p76er/vBTyDp3tvE7Ma0NEEuLNdKVG+jznRn2jloNq9TUoNwXOeYXaOaPqvJOnfBxOzOtC0C9TTp3BYlQq0NEUqR7alB5Ic59EO0c0d5CEoN9PnOjb7Ry05tTNOnyQxOqFeCEHTvp4nZt1oWnEpHZ6UG9lznmx7Rz3T4IOk/yOfJBPOneyxKsa0E99PV/wB4KXFmgl5UbpznPPh2jlgdq05Kjcw5zpGu0c1g7Vpd07pzErwrQ1Yrk46dzDE7RqtDWCrdSYowQdJ/kc+SCVlBx+c6Qu0c2bU99PV/3gglXTx8TtCrQ2KVZp8EHSf5XPkurl9PV/3gslWKFONKXDb9Ti2At6tvwD7KcZJu+lkwo26g2j2InuqP5CjPuF5J1DPyTcGzyYZhVB0fRNgLerDwD7JwuusZ7neH0wXJ7NhxGv2ChYkm7tzJh0jUGzDYuTsk3cwyYUjVQdYKvS4vQSvSfEj6RWwFvVh4B9kEtJN8p5MKSNQbI7FCnmulvif8EnioJmSb5W8mFJYGwWxUYC3qw8A+yFaRzY8R39pLPZ7f+fkp5KSbuY5MKR2oOsLYs9JN3YZMK1QdH0SaXH0FP/H0TfDDygtgLerDwD7IJCSbvbeTCjGoOiCcLpypR4bnqBepvMPuF5RUpSTd9HJhRnUG0Gxe5qSbuCyYZhVB0R2IVU10Q+kPJCFKfDb9Ti8tSLfJDJh0QqD7Igkm76eTCjbqjacSFUT9GfdinUM9JNwbLJhmxqD7J8Bb1YeAfZFutL5znfH9Yrk7mw4jX7BQy8k3dOZMM+FQbArk7JN3MMmFI1UHWCnWbi9BKV+IX+lsBb1YeAfZBKyTePkwpCqDs2Ivu6vWU+At6tvwD7LKLWunbIeIvigGLl9LmCjbrFaPdVOFhbDxQU4zQX0scaNutC04qnrk+Tl7PlgGYVYtHdT3TlkPEXxQz80F7PHHMKtDQnwoLYeKCcOp2Ccu3MUOkaxWYbq5Ok5cw5gpGqxawd1e2JoLtzHHpGtCzBcnZoLmGONI1WhrBV6nDXTlkPEXxQS0XOU8UKSNYrI7qpwoLYeKCnlpoOU8caSNaFkVFcmYucrfMFJaKwW6nunbIeIvihmZoOVvHGktQsEnwoLYeKCCeSi5cxxQpHaxawt1Z6Ll2HMFasWjurslNBcxxxpHa0NYSz00F2GONatDQr1OGunLIeIvigkIuXtvFCjGsWiG6qcKC2Higp5CaC9N440YVoaIKcXryUXL6PMFGdYrQbq9zROXBYoZhVi0d1cKaC+jjjRnWhaBe5qaC4PHHMKtDQqjrZOckMUOiFYvihCLl9PmCjbrFac3U7U0HJDHHohWgiCZC+njjRt1oWnFFcnicvZYoZsaxfFPdOWQ8RfFFPTQXsscc2NaCfCgth4oIdTS5OXTnMGfCsVgd1cnCcuYYoUjVYtYO6vUvNBdOY458K0NWK07MhcwxxpGq0NYKvU4a6csh4i+KCVJzHxQpCrFs3VThQWw8UFPKzQY+ONIVaGxRemunbIeIvisvWFBbDxQWRSXENEPspxCF9LmhRt9W84u3DlsPxl80Ag5fSxgo2+zjaPfTxPTT4QvZ80MwurYnuIaIfZRTwOXs8YMwuzjo76e4cth+OPzTh1xgIXbnNDpHq3YLTwQuYc0KRrq/wDQULAOXbmOHSPZxsw31p0HLmGMFI12cdYO+r1OLriGiH2U8qEOU+aFJHq3RXbhy2H4y+aCWBzlPHCkj2cbI76i+mmghyt80KTRuEnuIaIfZRTIOcreMFJq42C309w7bD8ZfNByRCFzHmhSO9X/AKks8ELtvmhX6tiGSBy5jjhSO9nHWFvLPA5dhjhW7OOjvq9Ti64hoh9lP/HhC9N80KMOrdgu3DtsPxl80EgDl7bxgox7OOiG+pxemIIX0eaFG51bwL3NhC4PmhmF1bIqYgcvo44UZ9nG0G+vc0DlwWOGYXZx0R30RS0EOSHNDoh1bEABC+nzQo2+recWbBzkhjh0Q7MvmhAHL6eMFG32cbTm+innwhez5oZsepPcQ0Q+yjngcvZYwZsezj801w7bD8ZfNOHXJcIXTnNDPh1f+YrToQuYc0KRrq/9BQy4OXTmMGfDs46sd9acBy5hjhSNdnHWDvp1OLriGiH2U8oEMfmhSF1fRduHbYfjL5oJUHMfHCkLs47N9F6uuIaIfZZBcOWw/GXzXVFbDQtQQDOBfSxoUbfqNXqcaUuG36nFU90E/OBezxoZheSfDAtQW/kKM+4XknThdQsTgXbmNDpH0wWnZsLmGNCka/YKdjPc+o+mC5PZsOI1+wVepcdwwLUEErOBynjQpI+kVcglek+JH0iotBMzYcreNCk/4JPhgWoLTXS3xP8Agk6FQyU2FzHGhSO/sJZ6cC7DGhW8k8jmx4jv7SWez2/8/JXpcbDAtQQSE4F7bxoUY+UFcg/j6Jvhh6YKF0BTYX0caFGfqBepqcC4LGhmF5RSlSjw3PUC9TeYfcLyihRtTgckMaHRBCE2F9PGhRt+pxWtdEPpDyQhSnw2vU4hQz04F7LGhmxT4YFqC0/Rn3Yp0LqGXnAunMaGfD9YrTs2FzDGhSNfsFPLZznfh+sFp3NhxGv2CnUuNhgWoIJWcDHxoUhf6VyCUr8Qv9Ivu62GhagsqFlFqfBy1p/YPipxYK+llCo2+oLR7qowuGg/xn7IBmoX0uY6NvsztHsVqe45PsFezyhZhdQaO6nvBaw/sHxQz81C9nzHmF2Z6PonwuGg/wAZ+yXCaBhgrtzKF0j1BZhurk6wVzDKFSNdQawd1dYmoXbnMfSPZnZhsXJ2ahcw5jpGuzPWDsVupMUXgtYf2D4oJZguU8oVJHqCyO6nwuGg/wAZ+yCWmocp8x0kezOyOxSr7jkywXK3lCpNAWC3U+DlrT+wfFDMzUOVvmOk1Z2C2J8LhoP8Z+yUieSYK5jlCpHeoNYW6uvMFdhlCrdQaO6tJTULmPMdI72Z6wtiz01C7DmOt2Z6PordSYfBy1p/YPip5Bgr23lCox6g0Q3VRhcNB/jP2QSE1C9t8x0Y9meiGxSrNcJgr6OUKjPqC0G6vc0wVwWULMLqDRHdXkpqF9HmOjPsztBsXqamoXBcx5hdmeiOxWpHppguSGUPoh1Bo7qIGCvp5QqNvqC05upm5uHJDmPoh2Z+yEJqF9PmOjb7M7TmxSkdnmCvZZQs2PUHxTXgtYX2D4oZ6ahey5jzY9mfsnwuGg/xn7JVmp5dgrpzKFnw6gsDurTjBXMMoVI11BrB3V2XmoXTnMefDszsDsXJyahcw5jpGuzPWDsVupMUYOWsP7B8UEqwWPlCpC6g2bqfC4aD/GfsglZqGPzHSF2Z7NilX3NPg5a0/sHxWWwuGg/xn7LIsUKcaUuG36nFsF3z8UUAy2VLGOjbrRtGien/AJCiPuF5J1DPy2TPGPMKtHQnwXePxRTh1mM9z6j6YLk9mw4jX7BQsS2O5jH0jWjZgtOy2LDGOkarR1gp1OLkEr0nxI+kVsF3j8UUEtLc54x0ka0bIotPNdLfE/4NOoZmW528Y6S1GwSfBd4/FFCtI5seI7+0lns9v/PyQSUtixxjpHa0dYSz0tjhjHXrR0J02LkH8fRN8MPTBbBd4/FFBIS2TbxjoxrR0QThdOVKPDc9QL1N5h9wvKKmKWyo4x0Z1o2gXqalsQsY8wq0dEUKqa6IfSHkhClPht+pxcaleaGMfRCtFCEtlTxjo260bTiCifoz7sU6hnpbJljHmxrRT4LvH4ooXWl85zvj+sFydzYcRr9goZeWxnMY8+FaOrFaclsWGMdI1WjrBTqb7i5BKV+IX+lsF3j8UUErLZ+MdIVaOxFur1lPgu+fiisorYQWqP7t/JTi+V9LJnRt9bdo95fQU40pcNv1OKp6CfmCvZ5M8wutvR3k2EFqj+7fyXf5CjPuF5J0OoWJgrtzJn0j1t2Yby5OzBXMMmdI11t6wd5UMZ7n1H0wXJ7NhxGv2Cr1OO4QWqP7t/JBLPlynkzpI9bdkd5XQQSvS5xI+kVFTzL8eVvJnSaW7BbyowgtUf3b+S010t8T/g06CCSmCuY5M6R3rb1hby69MFdhkzrdbejvJ5HNjxHf2ks9nt/5+SdONhBao/u38kEhMFe28mdGPW3ohvK5B/H0TfDD0wTh1OT5X0cmdGfW3aDeXuamCuCyZ5hdbejvJSpR4bnqBepvMPuF5RQwbUwXJDJH0Q62/khB8r6eTOjb627Tm8rWuiH0h5IQpT4bfqcQwM9MFeyyZ5setv5J8ILVH92/ktP0Z92KdOHUMvMFdOZM8+HW3YHeXJx8rmGTOka629YO8qJfOc78P1guTubDiNfsFOpx3CC1R/dv5IJV8sfJnSF1t7N5XIJSvxC/0i+/WwgtUf3b+SydZRQYGO94z90Ayg30s6jbrnaPanu3LA+OPxQCbl9LEGjbr7x7q1U9xp+UGDZ52YVc9H1T4GO94z90E+bl7PEHMKvs7qe7csD44/FSk0DEoN25ndI1zsw2rk7KDcwzqRquesHausG5duYg9I192G6tOm5cwxBpGq//AKDuq3UmHwMd7xn7oJaUHlPOpI1zsjtT3blgfH/8oJY3OU8QaSNfdHdUqxpmUHlbzqS2dgtqfAx3vGfugmTc5W8QaS3uFup7tywPjj8UpASUoMRjnUjtc9YW1Z6UG7DOr1z0fVaSNy5jiDSO1/8A0LdWeNy7DEGtX2d1W6kw+BjveM/dBISg3tvOoxrnohtT3blgfH/8oJA3L03iDRjX2Q3VLizWKUG+jnUZ1ztBtXqakxuCzswq56I7V5I3L6OINGdfeDdXqaNy4LEHMKvsjuq1I9tyY8kM7ohXPR9UISg3086jbrnac2pmjc5IYg9EK+zuoQM76eING3X3nN1SkdnpQb2Wdmxrn7p8DHe8Z+6CeNy9liDmxr//ACnu3LA+OPxSrNBLyg3Tmdnwrnqx2rk5KDcwzqRquesHauy5uXTmIOfCvuDurTpuXMMQaRqv/wCg7qt1Jh8DHe8Z+6CVlBx86kKuezanu3LA+P8A+UEqbmPiDSFX+m6pVmnwMd7xn7rLXblgfHH4rJSH5UA0pcNv1OLYC1q2/APspxkm76WTCjbqDaPYh7qj+Qoz7heSdQT8k3Bs8mGYVQdH0T4C1q2/APsnC66xnufUfTBcns2HEa/YKFiSbu3MmHSNQbMNi5OyTdzDJhSNVB1g7Felxeglek+JH0iuYC1qw8A+yCWkm+U8mFJGoNkdihVE10t8T/g0/KoJmSb5W8mFJYGwWxPgLWrb8A+yFaRzY8R39pLr2eH+fkp5KSbiMcmFI7UHWFsWekm7sMmFaoOj6J0uL0H8fRN8MPKC2AtasPAPsp5CSbi23kwoxqDohsThdOVKPDc9QL3N5h9wvKKlKSbvo5MKM6g2g2L3NSLdwWTDMKoOiOxCqmuiH0h5IQpT4bfqcXlqRa5IZMOiFQfZCEk3fTyYUbdQbTmxCqZ+jPuxT8qhnpJuDZcjYZsag+ybAWtWHgH2Quuy+c53x/WC5O5sOI1+wUEvJN3TmTDPhUHVjsWnJJuAwyYUjVQdYOxOpcXoJSvxC/0uYC1q2/APsglZJuN3kwpCqDs2It1fyrIMAa1bfgH2WUWtyubn3JAN8vpZlG31laNXqcaUuG36nFdT3wE/Fy9nmZhdZaE/K5ufclv5CiPuF5J00yoWIuXbmZ0j1lZgtOxcuYZlI11lrBTy+e59R9MFp7NhxGv2CrtTI3K5ufckErFzlPMpI9ZWRV6nlek+JH0io1gJmLnK3mUmkrBJ+Vzc+5LTXS3xP+DTomIZKLlzHMpHestYSz0XLsMyt1loTyObHiO/tJZ7Pb/z8k2mRuVzc+5IJCLl6bzKMestEFep/wCPom+GHpghlAV8vo5lGfWVoF6mouXBZmYXWWhKVKPDc9QL1N5h9wvKKGDai5yQzOiHWSEIuX08yjb6ytOK1roh9IeSEKU+G36nE0wM9Fy9lmZsesk/K5ufclp+jPuxToZUMvfLpzMz4dZasVp2+XMMyka6y1gp5bOc74/rFadzYcRr9gp1Mjcrm59yQSsXMfMpC6y2K9TylfiF/pNXK3K5ufcllQsou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http://store.schoolspecialtyonline.net/OA_HTML/ibcGetAttachment.jsp?cItemId=171303&amp;fileId=713393&amp;encrypt=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41"/>
          <a:stretch/>
        </p:blipFill>
        <p:spPr bwMode="auto">
          <a:xfrm>
            <a:off x="2720362" y="1622738"/>
            <a:ext cx="671724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4492160" y="5729854"/>
            <a:ext cx="2512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CHANT</a:t>
            </a:r>
            <a:endParaRPr lang="es-E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6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49234" y="249892"/>
            <a:ext cx="7507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Subtract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s-E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hlinkClick r:id="rId2"/>
              </a:rPr>
              <a:t>across</a:t>
            </a:r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hlinkClick r:id="rId2"/>
              </a:rPr>
              <a:t> </a:t>
            </a:r>
            <a:r>
              <a:rPr lang="es-E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hlinkClick r:id="rId2"/>
              </a:rPr>
              <a:t>zeros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AutoShape 2" descr="data:image/jpeg;base64,/9j/4AAQSkZJRgABAQAAAQABAAD/2wCEAAkGBxQPEhQUEBQUFBQUEBIUFBQUFBYUFBQUFBQXFhQUFBQYISggGBolHBQUITEhJSkrLi4uFx8zODMsNygtLisBCgoKDgwOGw8MGyscHBwsLCwsLCwuLCwsLCwsNyssLCwsLCwrLCwsLCwsLCwsLDcsNyw3LDcsNywsLCsrKyssLP/AABEIAQAAxQMBIgACEQEDEQH/xAAaAAEBAQEBAQEAAAAAAAAAAAADBAABAgUH/8QAPBAAAQICAwsLBAIDAQEAAAAAAgADAQQzQlISExQiIzJRU2FicxEhMUFDcpKxstHScZGTswWigsHCY+L/xAAWAQEBAQAAAAAAAAAAAAAAAAAAAQL/xAAZEQEBAQEBAQAAAAAAAAAAAAAAIRFBATH/2gAMAwEAAhEDEQA/AP3FTjSlw2/U4tcuWg/GXzQCLl9LGCjbqFaPeVxn30/8hRH3C8k6hnhcvZ8pBmFULR3k9y5aD8ZfNOG1pfPc+o+mC09mw4jX7BQMC5duYwdI1Csw3lydFy5hjBSNVC1g7ydTY+gp5XpPiR9IrXLloPxl8kEsLnKeMFJGoVkd5F0810t8T/gk6hmRc5W8YKSwVgt5PcuWg/GXzQ1pHNjxHf2ks9nt/wCfkgkhcuY4wUjtQtYW8s8Ll2GMFaoWjvJ02L1P/H0TfDD0wWuXLQfjL5IJAXL23jBRjULRDeQ2nKlHhueoF6m8w+4XlFTELl9HGCjOoVoN5epoXLgsYMwqhaI7yGqmuiH0h5IQpT4bfqcXGhc5IYwdEOzLR30IC5fTxgo26hWnN5MNUT9GfdinUM8Ll7LGDNjUL5J7ly0H4y+aG1pbOc74/rFadzYcRr9goJcXLpzGDPhUKwO8uTguXMMYKRqoWsHeV6mx9BTylfiF/pa5ctB+MvmglRcx8YKQqhbN5Rdq9ZT3LloPxl81kXWw5u2PigpxnW76WONG3WhaNfQU40pcNv1OJE90E/OtxbPHHMLrhoT4a3bHxQW/kKM+4XknSYXULE43duY49I9cLMFydnW4jDHGkarQ1gqhjPc+o+mC5PZsOI1+wUmlx3Dm7Y+KCCWnW+U8caSNaFkVcglelziR9IpCgmZ1vlbxxpNMLBJsObtj4oLs10t8T/gk6QqCSnG4DHHGkdrQ1hLr063dhjjW64aE8jmx4jv7SWezw/z8kmlxsObtj4oIJCdbg23jjRjWhogrkH8fRN8MPTBIXU5Trd9HHGjOtC0C9zU63cFjjmF1w0RSFSjw3PUC9zeYfcLyikKNqdb5IY49EK0NCEJxu+njjRt9cLTita6IfSHkhClPht+pxIUM9OtxbLHHNj1wT4a3bHxQWn6M+7FOkLqGXnW7pzHHPhWhYFcnJxuIwxxpGq0NYKol85zvw/WC5O5sOI1+wUmpcdw5u2PigglZ1vHxxpCrQ2K5BKV+IX+ki3Ww5u2PigsqFlItT3ktZHwj7IBZK+llI0bdUbR7E2GDoP8AE58UAzY30uY6Nvs3LR7FanuOz7JXs8pHMKqOj6J7yWsj4R9lPPzY3s+Y8wuzc0d1Phg6D/E58UuE0LDJXbmUj0jVGzDYtOslcwykaRqqOsHYuMTY3bnMfSPZuWYbq07Njcw5jpGuzc1g7qt1Jii8lrI+EfZBLMlynlI0kao2R2JsMHQf4nPiglpseU+Y6SPZuWR2KVY7Mslyt5SNJZGwWxPeS1kfCPsp5mbHlb5jpNW5YLdT4YOg/wATnxSkDJMlcxykaR2qOsLYs8yV2GUjWqjo+i5JTY3MeY6R3s3NYWxZ6bG7DmOt2bmjuq3UmKLyWsj4R9kEgyV7bykaMao6IbE2GDoP8TnxQSE2N7DmOjHs3NEN1S4s10mSvo5SNGdUbQbF6mmSuCykcwqo6I7F4KbG+jzHRn2bloN1epqbG4LmPMLs3NEd1WpCNMlyQykeiFUdH0QgyV9PKRo26o2nNiVucHkhzH0Q7Jz4oQmxvp8x0bfZuWnN1KR6nmSvZZSObGqPsnvJayPhH2U89Njey5jzY9m57J8MHQf4nPipcWaGXZK6cykc+FUbA7Fp1krmGUjSNVR1g7FyXmxunOY8+HZuasd1acmxuYcx0jXZuawdit1Jii8lrI+EfZBKslj5SNIVUdmxNhg6D/E58UErNjj8x0hdm5s3VKs1ReS1kfCPssuYYOg/xOfFZKsUqcaUuG36nFsGjbP7w9kAy8b6WOdG31wtHsRPT/yFGfcLyTqGfl43s8c8wuuGj6J8GjbP7w9k4dZjPc+o+mC09mw4jX7BQMS8btzHPpHrhZhsWnZeNzDHOka64awdivTi6CCV6XOJH0itg0bZ/eHsglZePKeOdJHrhZHYoHmulvif8EnUMzLx5W8c6TTCwWxPg0bZ/eHsg0jmx4jv7SWez2/8/JBJS8bmOOdI71w1hbFnpeN2GOdbrho+idOL1P8Ax9E3ww9MFsGjbP7w9kEhLxvTeOdGPXDRDYh05Uo8Nz1AvU3mH3C8oqYpeN9HHOjPrhaDYvU1LxuCxzzC64aI7EFTXRD6Q8kIUp8Nv1OLjUvHkhjn0Q64eyEJeN9PHOjb64WnNiCifoz7sU6hnpeN7LHPNj1w9k+Dxtn94eyHWl85zvj+sVydzYcRr9goZeXjdOY558OuGrHYtOy8bmGOdI11w1g7E6nFyCUr8Qv9LYPG2f3h7IJWXjj450hdcNmxF6vWU+DRtn94eyyithBas/6fJAL8b6WTOjbsWj3lepxpS4bfqcVT0E/MRvZ5M8wrGjvJ8Ijqz/p8lv5CjPuF5J04dQsPxu3MmfSNizDeXJ2YjcwyZ0jVjWDvKhjPc+o+mC5PZsOI1+wVepcdwgtWf9Pkgln48p5M6SNiyO8rkEr0nxI+kVFBMzEeVvJnSblgt5PhEdWf9PktNdLfE/4JOggkpiNzHJnSO2NYW8uvTEbsMmdaxo7yeRzY8R39pLPZ7f8An5J042EFqz/p8kEhMRvbeTOjGxohvK5B/H0TfDD0wTh1OUxG+jkzozsWg3l7mpiNwWTPMKxojvJSpR4bnqBepvMPuF5RQG3MR5IZM+iFjR3kIPxvp5M6Nuxac3la10Q+kPJCFKfDb9TiAZ6YjeyyZ5sbHyT4QWrP+nyWn6M+7FOh1DLzEbpzJnnwsWB3lycfjcwyZ0jVjWDvKiXznO+P6wXJ3NhxGv2CnU47hBas/wCnyQSsxHHyZ0hWNm8rkEpX4hf6RffrYQWrP+nyWVCyip8EHSf5XPkgGUG+lznRt9o5aPanvp6v+8EAunfSxOzbrQtGtVPcaflRvZ855hdo5o+qfBB0n+Rz5IJ5072eJUKtDQnvp6v+8FLiTQMSg3bnOfSPaOWYbVp2UG5hznSNdo5rB2rMOnduYnWNaFmC5OuncwxO0arQ1gq3SYohKDpP8rnyQSsoPKfOdJHtHLI7U99PV/3gglnT5TxO0jWhZFKvuNMyg8rfOdJrHLBbU+CDpP8AI58kEy6fK3idpahYJPfT1f8AeClSAkpQbmPOdI72jmsLas9KDdhznW7RzR9VpJ07mOJ2jtaGsJZ507sMS3WhoVukw+CDpP8AK58kEhKDe2+c6Me0c0Q2p76er/vBTyDp3tvE7Ma0NEEuLNdKVG+jznRn2jloNq9TUoNwXOeYXaOaPqvJOnfBxOzOtC0C9TTp3BYlQq0NEUqR7alB5Ic59EO0c0d5CEoN9PnOjb7Ry05tTNOnyQxOqFeCEHTvp4nZt1oWnEpHZ6UG9lznmx7Rz3T4IOk/yOfJBPOneyxKsa0E99PV/wB4KXFmgl5UbpznPPh2jlgdq05Kjcw5zpGu0c1g7Vpd07pzErwrQ1Yrk46dzDE7RqtDWCrdSYowQdJ/kc+SCVlBx+c6Qu0c2bU99PV/3gglXTx8TtCrQ2KVZp8EHSf5XPkurl9PV/3gslWKFONKXDb9Ti2At6tvwD7KcZJu+lkwo26g2j2InuqP5CjPuF5J1DPyTcGzyYZhVB0fRNgLerDwD7JwuusZ7neH0wXJ7NhxGv2ChYkm7tzJh0jUGzDYuTsk3cwyYUjVQdYKvS4vQSvSfEj6RWwFvVh4B9kEtJN8p5MKSNQbI7FCnmulvif8EnioJmSb5W8mFJYGwWxUYC3qw8A+yFaRzY8R39pLPZ7f+fkp5KSbuY5MKR2oOsLYs9JN3YZMK1QdH0SaXH0FP/H0TfDDygtgLerDwD7IJCSbvbeTCjGoOiCcLpypR4bnqBepvMPuF5RUpSTd9HJhRnUG0Gxe5qSbuCyYZhVB0R2IVU10Q+kPJCFKfDb9Ti8tSLfJDJh0QqD7Igkm76eTCjbqjacSFUT9GfdinUM9JNwbLJhmxqD7J8Bb1YeAfZFutL5znfH9Yrk7mw4jX7BQy8k3dOZMM+FQbArk7JN3MMmFI1UHWCnWbi9BKV+IX+lsBb1YeAfZBKyTePkwpCqDs2Ivu6vWU+At6tvwD7LKLWunbIeIvigGLl9LmCjbrFaPdVOFhbDxQU4zQX0scaNutC04qnrk+Tl7PlgGYVYtHdT3TlkPEXxQz80F7PHHMKtDQnwoLYeKCcOp2Ccu3MUOkaxWYbq5Ok5cw5gpGqxawd1e2JoLtzHHpGtCzBcnZoLmGONI1WhrBV6nDXTlkPEXxQS0XOU8UKSNYrI7qpwoLYeKCnlpoOU8caSNaFkVFcmYucrfMFJaKwW6nunbIeIvihmZoOVvHGktQsEnwoLYeKCCeSi5cxxQpHaxawt1Z6Ll2HMFasWjurslNBcxxxpHa0NYSz00F2GONatDQr1OGunLIeIvigkIuXtvFCjGsWiG6qcKC2Higp5CaC9N440YVoaIKcXryUXL6PMFGdYrQbq9zROXBYoZhVi0d1cKaC+jjjRnWhaBe5qaC4PHHMKtDQqjrZOckMUOiFYvihCLl9PmCjbrFac3U7U0HJDHHohWgiCZC+njjRt1oWnFFcnicvZYoZsaxfFPdOWQ8RfFFPTQXsscc2NaCfCgth4oIdTS5OXTnMGfCsVgd1cnCcuYYoUjVYtYO6vUvNBdOY458K0NWK07MhcwxxpGq0NYKvU4a6csh4i+KCVJzHxQpCrFs3VThQWw8UFPKzQY+ONIVaGxRemunbIeIvisvWFBbDxQWRSXENEPspxCF9LmhRt9W84u3DlsPxl80Ag5fSxgo2+zjaPfTxPTT4QvZ80MwurYnuIaIfZRTwOXs8YMwuzjo76e4cth+OPzTh1xgIXbnNDpHq3YLTwQuYc0KRrq/wDQULAOXbmOHSPZxsw31p0HLmGMFI12cdYO+r1OLriGiH2U8qEOU+aFJHq3RXbhy2H4y+aCWBzlPHCkj2cbI76i+mmghyt80KTRuEnuIaIfZRTIOcreMFJq42C309w7bD8ZfNByRCFzHmhSO9X/AKks8ELtvmhX6tiGSBy5jjhSO9nHWFvLPA5dhjhW7OOjvq9Ti64hoh9lP/HhC9N80KMOrdgu3DtsPxl80EgDl7bxgox7OOiG+pxemIIX0eaFG51bwL3NhC4PmhmF1bIqYgcvo44UZ9nG0G+vc0DlwWOGYXZx0R30RS0EOSHNDoh1bEABC+nzQo2+recWbBzkhjh0Q7MvmhAHL6eMFG32cbTm+innwhez5oZsepPcQ0Q+yjngcvZYwZsezj801w7bD8ZfNOHXJcIXTnNDPh1f+YrToQuYc0KRrq/9BQy4OXTmMGfDs46sd9acBy5hjhSNdnHWDvp1OLriGiH2U8oEMfmhSF1fRduHbYfjL5oJUHMfHCkLs47N9F6uuIaIfZZBcOWw/GXzXVFbDQtQQDOBfSxoUbfqNXqcaUuG36nFU90E/OBezxoZheSfDAtQW/kKM+4XknThdQsTgXbmNDpH0wWnZsLmGNCka/YKdjPc+o+mC5PZsOI1+wVepcdwwLUEErOBynjQpI+kVcglek+JH0iotBMzYcreNCk/4JPhgWoLTXS3xP8Agk6FQyU2FzHGhSO/sJZ6cC7DGhW8k8jmx4jv7SWez2/8/JXpcbDAtQQSE4F7bxoUY+UFcg/j6Jvhh6YKF0BTYX0caFGfqBepqcC4LGhmF5RSlSjw3PUC9TeYfcLyihRtTgckMaHRBCE2F9PGhRt+pxWtdEPpDyQhSnw2vU4hQz04F7LGhmxT4YFqC0/Rn3Yp0LqGXnAunMaGfD9YrTs2FzDGhSNfsFPLZznfh+sFp3NhxGv2CnUuNhgWoIJWcDHxoUhf6VyCUr8Qv9Ivu62GhagsqFlFqfBy1p/YPipxYK+llCo2+oLR7qowuGg/xn7IBmoX0uY6NvsztHsVqe45PsFezyhZhdQaO6nvBaw/sHxQz81C9nzHmF2Z6PonwuGg/wAZ+yXCaBhgrtzKF0j1BZhurk6wVzDKFSNdQawd1dYmoXbnMfSPZnZhsXJ2ahcw5jpGuzPWDsVupMUXgtYf2D4oJZguU8oVJHqCyO6nwuGg/wAZ+yCWmocp8x0kezOyOxSr7jkywXK3lCpNAWC3U+DlrT+wfFDMzUOVvmOk1Z2C2J8LhoP8Z+yUieSYK5jlCpHeoNYW6uvMFdhlCrdQaO6tJTULmPMdI72Z6wtiz01C7DmOt2Z6PordSYfBy1p/YPip5Bgr23lCox6g0Q3VRhcNB/jP2QSE1C9t8x0Y9meiGxSrNcJgr6OUKjPqC0G6vc0wVwWULMLqDRHdXkpqF9HmOjPsztBsXqamoXBcx5hdmeiOxWpHppguSGUPoh1Bo7qIGCvp5QqNvqC05upm5uHJDmPoh2Z+yEJqF9PmOjb7M7TmxSkdnmCvZZQs2PUHxTXgtYX2D4oZ6ahey5jzY9mfsnwuGg/xn7JVmp5dgrpzKFnw6gsDurTjBXMMoVI11BrB3V2XmoXTnMefDszsDsXJyahcw5jpGuzPWDsVupMUYOWsP7B8UEqwWPlCpC6g2bqfC4aD/GfsglZqGPzHSF2Z7NilX3NPg5a0/sHxWWwuGg/xn7LIsUKcaUuG36nFsF3z8UUAy2VLGOjbrRtGien/AJCiPuF5J1DPy2TPGPMKtHQnwXePxRTh1mM9z6j6YLk9mw4jX7BQsS2O5jH0jWjZgtOy2LDGOkarR1gp1OLkEr0nxI+kVsF3j8UUEtLc54x0ka0bIotPNdLfE/4NOoZmW528Y6S1GwSfBd4/FFCtI5seI7+0lns9v/PyQSUtixxjpHa0dYSz0tjhjHXrR0J02LkH8fRN8MPTBbBd4/FFBIS2TbxjoxrR0QThdOVKPDc9QL1N5h9wvKKmKWyo4x0Z1o2gXqalsQsY8wq0dEUKqa6IfSHkhClPht+pxcaleaGMfRCtFCEtlTxjo260bTiCifoz7sU6hnpbJljHmxrRT4LvH4ooXWl85zvj+sFydzYcRr9goZeWxnMY8+FaOrFaclsWGMdI1WjrBTqb7i5BKV+IX+lsF3j8UUErLZ+MdIVaOxFur1lPgu+fiisorYQWqP7t/JTi+V9LJnRt9bdo95fQU40pcNv1OKp6CfmCvZ5M8wutvR3k2EFqj+7fyXf5CjPuF5J0OoWJgrtzJn0j1t2Yby5OzBXMMmdI11t6wd5UMZ7n1H0wXJ7NhxGv2Cr1OO4QWqP7t/JBLPlynkzpI9bdkd5XQQSvS5xI+kVFTzL8eVvJnSaW7BbyowgtUf3b+S010t8T/g06CCSmCuY5M6R3rb1hby69MFdhkzrdbejvJ5HNjxHf2ks9nt/5+SdONhBao/u38kEhMFe28mdGPW3ohvK5B/H0TfDD0wTh1OT5X0cmdGfW3aDeXuamCuCyZ5hdbejvJSpR4bnqBepvMPuF5RQwbUwXJDJH0Q62/khB8r6eTOjb627Tm8rWuiH0h5IQpT4bfqcQwM9MFeyyZ5setv5J8ILVH92/ktP0Z92KdOHUMvMFdOZM8+HW3YHeXJx8rmGTOka629YO8qJfOc78P1guTubDiNfsFOpx3CC1R/dv5IJV8sfJnSF1t7N5XIJSvxC/0i+/WwgtUf3b+SydZRQYGO94z90Ayg30s6jbrnaPanu3LA+OPxQCbl9LEGjbr7x7q1U9xp+UGDZ52YVc9H1T4GO94z90E+bl7PEHMKvs7qe7csD44/FSk0DEoN25ndI1zsw2rk7KDcwzqRquesHausG5duYg9I192G6tOm5cwxBpGq//AKDuq3UmHwMd7xn7oJaUHlPOpI1zsjtT3blgfH/8oJY3OU8QaSNfdHdUqxpmUHlbzqS2dgtqfAx3vGfugmTc5W8QaS3uFup7tywPjj8UpASUoMRjnUjtc9YW1Z6UG7DOr1z0fVaSNy5jiDSO1/8A0LdWeNy7DEGtX2d1W6kw+BjveM/dBISg3tvOoxrnohtT3blgfH/8oJA3L03iDRjX2Q3VLizWKUG+jnUZ1ztBtXqakxuCzswq56I7V5I3L6OINGdfeDdXqaNy4LEHMKvsjuq1I9tyY8kM7ohXPR9UISg3086jbrnac2pmjc5IYg9EK+zuoQM76eING3X3nN1SkdnpQb2Wdmxrn7p8DHe8Z+6CeNy9liDmxr//ACnu3LA+OPxSrNBLyg3Tmdnwrnqx2rk5KDcwzqRquesHauy5uXTmIOfCvuDurTpuXMMQaRqv/wCg7qt1Jh8DHe8Z+6CVlBx86kKuezanu3LA+P8A+UEqbmPiDSFX+m6pVmnwMd7xn7rLXblgfHH4rJSH5UA0pcNv1OLYC1q2/APspxkm76WTCjbqDaPYh7qj+Qoz7heSdQT8k3Bs8mGYVQdH0T4C1q2/APsnC66xnufUfTBcns2HEa/YKFiSbu3MmHSNQbMNi5OyTdzDJhSNVB1g7Felxeglek+JH0iuYC1qw8A+yCWkm+U8mFJGoNkdihVE10t8T/g0/KoJmSb5W8mFJYGwWxPgLWrb8A+yFaRzY8R39pLr2eH+fkp5KSbiMcmFI7UHWFsWekm7sMmFaoOj6J0uL0H8fRN8MPKC2AtasPAPsp5CSbi23kwoxqDohsThdOVKPDc9QL3N5h9wvKKlKSbvo5MKM6g2g2L3NSLdwWTDMKoOiOxCqmuiH0h5IQpT4bfqcXlqRa5IZMOiFQfZCEk3fTyYUbdQbTmxCqZ+jPuxT8qhnpJuDZcjYZsag+ybAWtWHgH2Quuy+c53x/WC5O5sOI1+wUEvJN3TmTDPhUHVjsWnJJuAwyYUjVQdYOxOpcXoJSvxC/0uYC1q2/APsglZJuN3kwpCqDs2It1fyrIMAa1bfgH2WUWtyubn3JAN8vpZlG31laNXqcaUuG36nFdT3wE/Fy9nmZhdZaE/K5ufclv5CiPuF5J00yoWIuXbmZ0j1lZgtOxcuYZlI11lrBTy+e59R9MFp7NhxGv2CrtTI3K5ufckErFzlPMpI9ZWRV6nlek+JH0io1gJmLnK3mUmkrBJ+Vzc+5LTXS3xP+DTomIZKLlzHMpHestYSz0XLsMyt1loTyObHiO/tJZ7Pb/z8k2mRuVzc+5IJCLl6bzKMestEFep/wCPom+GHpghlAV8vo5lGfWVoF6mouXBZmYXWWhKVKPDc9QL1N5h9wvKKGDai5yQzOiHWSEIuX08yjb6ytOK1roh9IeSEKU+G36nE0wM9Fy9lmZsesk/K5ufclp+jPuxToZUMvfLpzMz4dZasVp2+XMMyka6y1gp5bOc74/rFadzYcRr9gp1Mjcrm59yQSsXMfMpC6y2K9TylfiF/pNXK3K5ufcllQsou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http://store.schoolspecialtyonline.net/OA_HTML/ibcGetAttachment.jsp?cItemId=171303&amp;fileId=713393&amp;encrypt=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41"/>
          <a:stretch/>
        </p:blipFill>
        <p:spPr bwMode="auto">
          <a:xfrm>
            <a:off x="3982492" y="1493950"/>
            <a:ext cx="671724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510340" y="1791887"/>
            <a:ext cx="24721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504 </a:t>
            </a:r>
            <a:r>
              <a:rPr lang="es-E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-</a:t>
            </a:r>
            <a:r>
              <a:rPr lang="es-E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58</a:t>
            </a:r>
            <a:endParaRPr lang="es-E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10341" y="2721692"/>
            <a:ext cx="24721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500 </a:t>
            </a:r>
            <a:r>
              <a:rPr lang="es-E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-</a:t>
            </a:r>
            <a:r>
              <a:rPr lang="es-E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42</a:t>
            </a:r>
            <a:endParaRPr lang="es-E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94549" y="3802273"/>
            <a:ext cx="31037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5000 </a:t>
            </a:r>
            <a:r>
              <a:rPr lang="es-E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-</a:t>
            </a:r>
            <a:r>
              <a:rPr lang="es-E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654</a:t>
            </a:r>
            <a:endParaRPr lang="es-E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75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TC103457510[[fn=Estampado]]</Template>
  <TotalTime>20</TotalTime>
  <Words>41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Garamond</vt:lpstr>
      <vt:lpstr>Savon</vt:lpstr>
      <vt:lpstr>Add and subtract whole numbers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and subtract whole numbers</dc:title>
  <dc:creator>USUARIO</dc:creator>
  <cp:lastModifiedBy>USUARIO</cp:lastModifiedBy>
  <cp:revision>4</cp:revision>
  <dcterms:created xsi:type="dcterms:W3CDTF">2014-09-10T00:27:09Z</dcterms:created>
  <dcterms:modified xsi:type="dcterms:W3CDTF">2014-09-10T00:47:41Z</dcterms:modified>
</cp:coreProperties>
</file>