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7" r:id="rId8"/>
    <p:sldId id="262" r:id="rId9"/>
    <p:sldId id="264" r:id="rId10"/>
    <p:sldId id="265" r:id="rId11"/>
    <p:sldId id="263" r:id="rId12"/>
    <p:sldId id="25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52447D-F60A-4AF9-86C9-3048960D2D6F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CDD07DC-76C8-46DA-884B-948346B6FD99}">
      <dgm:prSet phldrT="[Texto]"/>
      <dgm:spPr/>
      <dgm:t>
        <a:bodyPr/>
        <a:lstStyle/>
        <a:p>
          <a:r>
            <a:rPr lang="es-ES" dirty="0" err="1" smtClean="0"/>
            <a:t>Find</a:t>
          </a:r>
          <a:r>
            <a:rPr lang="es-ES" dirty="0" smtClean="0"/>
            <a:t> </a:t>
          </a:r>
          <a:r>
            <a:rPr lang="es-ES" dirty="0" err="1" smtClean="0"/>
            <a:t>the</a:t>
          </a:r>
          <a:r>
            <a:rPr lang="es-ES" dirty="0" smtClean="0"/>
            <a:t> </a:t>
          </a:r>
          <a:r>
            <a:rPr lang="es-ES" dirty="0" err="1" smtClean="0"/>
            <a:t>verb</a:t>
          </a:r>
          <a:endParaRPr lang="es-ES" dirty="0"/>
        </a:p>
      </dgm:t>
    </dgm:pt>
    <dgm:pt modelId="{28DB535B-B787-4FF6-8BF7-7CD8162ED808}" type="parTrans" cxnId="{4A8D2A7B-3B16-4107-8401-CE6F5F74606C}">
      <dgm:prSet/>
      <dgm:spPr/>
      <dgm:t>
        <a:bodyPr/>
        <a:lstStyle/>
        <a:p>
          <a:endParaRPr lang="es-ES"/>
        </a:p>
      </dgm:t>
    </dgm:pt>
    <dgm:pt modelId="{5DFA0AE6-37C5-40FA-A68A-D4D90BC36F26}" type="sibTrans" cxnId="{4A8D2A7B-3B16-4107-8401-CE6F5F74606C}">
      <dgm:prSet/>
      <dgm:spPr/>
      <dgm:t>
        <a:bodyPr/>
        <a:lstStyle/>
        <a:p>
          <a:endParaRPr lang="es-ES"/>
        </a:p>
      </dgm:t>
    </dgm:pt>
    <dgm:pt modelId="{670BD6F2-8326-4015-9BDB-DCA439B2A2B3}">
      <dgm:prSet phldrT="[Texto]"/>
      <dgm:spPr/>
      <dgm:t>
        <a:bodyPr/>
        <a:lstStyle/>
        <a:p>
          <a:r>
            <a:rPr lang="es-ES" b="1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Action</a:t>
          </a:r>
          <a:r>
            <a:rPr lang="es-ES" b="1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 </a:t>
          </a:r>
          <a:r>
            <a:rPr lang="es-ES" b="1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verb</a:t>
          </a:r>
          <a:r>
            <a:rPr lang="es-ES" b="1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: </a:t>
          </a:r>
          <a:r>
            <a:rPr lang="es-ES" b="1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run</a:t>
          </a:r>
          <a:r>
            <a:rPr lang="es-ES" b="1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, </a:t>
          </a:r>
          <a:r>
            <a:rPr lang="es-ES" b="1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jump</a:t>
          </a:r>
          <a:r>
            <a:rPr lang="es-ES" b="1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, </a:t>
          </a:r>
          <a:r>
            <a:rPr lang="es-ES" b="1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walk</a:t>
          </a:r>
          <a:r>
            <a:rPr lang="es-ES" b="1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, </a:t>
          </a:r>
          <a:r>
            <a:rPr lang="es-ES" b="1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talk</a:t>
          </a:r>
          <a:r>
            <a:rPr lang="es-ES" dirty="0" smtClean="0"/>
            <a:t> </a:t>
          </a:r>
          <a:endParaRPr lang="es-ES" dirty="0"/>
        </a:p>
      </dgm:t>
    </dgm:pt>
    <dgm:pt modelId="{DC7CCEEE-8DA2-471C-AE2E-40E65D1ABC3B}" type="parTrans" cxnId="{A2B8F031-A5E7-4CD7-9FFB-07A83F076D7C}">
      <dgm:prSet/>
      <dgm:spPr/>
      <dgm:t>
        <a:bodyPr/>
        <a:lstStyle/>
        <a:p>
          <a:endParaRPr lang="es-ES"/>
        </a:p>
      </dgm:t>
    </dgm:pt>
    <dgm:pt modelId="{D89F7E64-35FD-4917-8BB2-3C2D56D837B9}" type="sibTrans" cxnId="{A2B8F031-A5E7-4CD7-9FFB-07A83F076D7C}">
      <dgm:prSet/>
      <dgm:spPr/>
      <dgm:t>
        <a:bodyPr/>
        <a:lstStyle/>
        <a:p>
          <a:endParaRPr lang="es-ES"/>
        </a:p>
      </dgm:t>
    </dgm:pt>
    <dgm:pt modelId="{EDA959F6-0BB5-4CE8-B2F2-97157538C651}">
      <dgm:prSet phldrT="[Texto]"/>
      <dgm:spPr/>
      <dgm:t>
        <a:bodyPr/>
        <a:lstStyle/>
        <a:p>
          <a:r>
            <a:rPr lang="es-ES" dirty="0" err="1" smtClean="0"/>
            <a:t>Find</a:t>
          </a:r>
          <a:r>
            <a:rPr lang="es-ES" dirty="0" smtClean="0"/>
            <a:t> </a:t>
          </a:r>
          <a:r>
            <a:rPr lang="es-ES" dirty="0" err="1" smtClean="0"/>
            <a:t>the</a:t>
          </a:r>
          <a:r>
            <a:rPr lang="es-ES" dirty="0" smtClean="0"/>
            <a:t> </a:t>
          </a:r>
          <a:r>
            <a:rPr lang="es-ES" dirty="0" err="1" smtClean="0"/>
            <a:t>subject</a:t>
          </a:r>
          <a:endParaRPr lang="es-ES" dirty="0"/>
        </a:p>
      </dgm:t>
    </dgm:pt>
    <dgm:pt modelId="{5E32EE2D-4FA8-4D7C-860E-1EFBE0650A79}" type="parTrans" cxnId="{63243995-E4E5-4051-8E44-ACA495570F65}">
      <dgm:prSet/>
      <dgm:spPr/>
      <dgm:t>
        <a:bodyPr/>
        <a:lstStyle/>
        <a:p>
          <a:endParaRPr lang="es-ES"/>
        </a:p>
      </dgm:t>
    </dgm:pt>
    <dgm:pt modelId="{1C310B0E-1660-4554-AC5C-B405F2D581F4}" type="sibTrans" cxnId="{63243995-E4E5-4051-8E44-ACA495570F65}">
      <dgm:prSet/>
      <dgm:spPr/>
      <dgm:t>
        <a:bodyPr/>
        <a:lstStyle/>
        <a:p>
          <a:endParaRPr lang="es-ES"/>
        </a:p>
      </dgm:t>
    </dgm:pt>
    <dgm:pt modelId="{1D16280B-5DFA-4A27-A7D1-7AB36B1C7721}">
      <dgm:prSet phldrT="[Texto]"/>
      <dgm:spPr/>
      <dgm:t>
        <a:bodyPr/>
        <a:lstStyle/>
        <a:p>
          <a:r>
            <a:rPr lang="es-ES" b="1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Subject</a:t>
          </a:r>
          <a:r>
            <a:rPr lang="es-ES" b="1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 + </a:t>
          </a:r>
          <a:r>
            <a:rPr lang="es-ES" b="1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verb</a:t>
          </a:r>
          <a:endParaRPr lang="es-ES" b="1" cap="none" spc="0" dirty="0">
            <a:ln w="12700">
              <a:solidFill>
                <a:schemeClr val="accent5"/>
              </a:solidFill>
              <a:prstDash val="solid"/>
            </a:ln>
            <a:pattFill prst="ltDnDiag">
              <a:fgClr>
                <a:schemeClr val="accent5">
                  <a:lumMod val="60000"/>
                  <a:lumOff val="40000"/>
                </a:schemeClr>
              </a:fgClr>
              <a:bgClr>
                <a:schemeClr val="bg1"/>
              </a:bgClr>
            </a:pattFill>
            <a:effectLst/>
          </a:endParaRPr>
        </a:p>
      </dgm:t>
    </dgm:pt>
    <dgm:pt modelId="{D1B507BB-56DB-418A-9A52-743CE48DFFA9}" type="parTrans" cxnId="{99249621-560D-4346-A708-F0177A2C77AC}">
      <dgm:prSet/>
      <dgm:spPr/>
      <dgm:t>
        <a:bodyPr/>
        <a:lstStyle/>
        <a:p>
          <a:endParaRPr lang="es-ES"/>
        </a:p>
      </dgm:t>
    </dgm:pt>
    <dgm:pt modelId="{A3C67CAD-D173-4EF5-B501-6C110E8163D2}" type="sibTrans" cxnId="{99249621-560D-4346-A708-F0177A2C77AC}">
      <dgm:prSet/>
      <dgm:spPr/>
      <dgm:t>
        <a:bodyPr/>
        <a:lstStyle/>
        <a:p>
          <a:endParaRPr lang="es-ES"/>
        </a:p>
      </dgm:t>
    </dgm:pt>
    <dgm:pt modelId="{AC57DDC0-10BC-458E-9734-609CBE8A8BC2}">
      <dgm:prSet phldrT="[Texto]"/>
      <dgm:spPr/>
      <dgm:t>
        <a:bodyPr/>
        <a:lstStyle/>
        <a:p>
          <a:r>
            <a:rPr lang="es-ES" dirty="0" err="1" smtClean="0"/>
            <a:t>What</a:t>
          </a:r>
          <a:r>
            <a:rPr lang="es-ES" dirty="0" smtClean="0"/>
            <a:t>?</a:t>
          </a:r>
          <a:endParaRPr lang="es-ES" dirty="0"/>
        </a:p>
      </dgm:t>
    </dgm:pt>
    <dgm:pt modelId="{721018A5-FDAD-45B4-A5BE-58D282C7F544}" type="parTrans" cxnId="{0895E1AD-19E1-4191-B2B8-AC39389DC973}">
      <dgm:prSet/>
      <dgm:spPr/>
      <dgm:t>
        <a:bodyPr/>
        <a:lstStyle/>
        <a:p>
          <a:endParaRPr lang="es-ES"/>
        </a:p>
      </dgm:t>
    </dgm:pt>
    <dgm:pt modelId="{24A6623A-65AB-486A-A937-F98BCC94FCDF}" type="sibTrans" cxnId="{0895E1AD-19E1-4191-B2B8-AC39389DC973}">
      <dgm:prSet/>
      <dgm:spPr/>
      <dgm:t>
        <a:bodyPr/>
        <a:lstStyle/>
        <a:p>
          <a:endParaRPr lang="es-ES"/>
        </a:p>
      </dgm:t>
    </dgm:pt>
    <dgm:pt modelId="{45AE434F-1479-4E59-B038-42A07E5C3013}">
      <dgm:prSet phldrT="[Texto]"/>
      <dgm:spPr/>
      <dgm:t>
        <a:bodyPr/>
        <a:lstStyle/>
        <a:p>
          <a:r>
            <a:rPr lang="es-ES" b="1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object</a:t>
          </a:r>
          <a:endParaRPr lang="es-ES" b="1" cap="none" spc="0" dirty="0">
            <a:ln w="12700">
              <a:solidFill>
                <a:schemeClr val="accent5"/>
              </a:solidFill>
              <a:prstDash val="solid"/>
            </a:ln>
            <a:pattFill prst="ltDnDiag">
              <a:fgClr>
                <a:schemeClr val="accent5">
                  <a:lumMod val="60000"/>
                  <a:lumOff val="40000"/>
                </a:schemeClr>
              </a:fgClr>
              <a:bgClr>
                <a:schemeClr val="bg1"/>
              </a:bgClr>
            </a:pattFill>
            <a:effectLst/>
          </a:endParaRPr>
        </a:p>
      </dgm:t>
    </dgm:pt>
    <dgm:pt modelId="{2DE55B3C-CD69-4DF1-ADE4-4F14F1AD17B8}" type="parTrans" cxnId="{1ABB85EE-CB44-4865-AA3C-FF856C6B6EAD}">
      <dgm:prSet/>
      <dgm:spPr/>
      <dgm:t>
        <a:bodyPr/>
        <a:lstStyle/>
        <a:p>
          <a:endParaRPr lang="es-ES"/>
        </a:p>
      </dgm:t>
    </dgm:pt>
    <dgm:pt modelId="{54FA81E8-98BE-4BEE-BE20-36A414B7318C}" type="sibTrans" cxnId="{1ABB85EE-CB44-4865-AA3C-FF856C6B6EAD}">
      <dgm:prSet/>
      <dgm:spPr/>
      <dgm:t>
        <a:bodyPr/>
        <a:lstStyle/>
        <a:p>
          <a:endParaRPr lang="es-ES"/>
        </a:p>
      </dgm:t>
    </dgm:pt>
    <dgm:pt modelId="{CF19BABD-4855-45F6-AB06-CBBA64B24BA4}" type="pres">
      <dgm:prSet presAssocID="{D652447D-F60A-4AF9-86C9-3048960D2D6F}" presName="rootnode" presStyleCnt="0">
        <dgm:presLayoutVars>
          <dgm:chMax/>
          <dgm:chPref/>
          <dgm:dir/>
          <dgm:animLvl val="lvl"/>
        </dgm:presLayoutVars>
      </dgm:prSet>
      <dgm:spPr/>
    </dgm:pt>
    <dgm:pt modelId="{2EFC1D87-9BA4-443D-AA20-98F9706E6337}" type="pres">
      <dgm:prSet presAssocID="{FCDD07DC-76C8-46DA-884B-948346B6FD99}" presName="composite" presStyleCnt="0"/>
      <dgm:spPr/>
    </dgm:pt>
    <dgm:pt modelId="{5BD305EE-9709-4C52-8761-BD46C6EA54F4}" type="pres">
      <dgm:prSet presAssocID="{FCDD07DC-76C8-46DA-884B-948346B6FD99}" presName="bentUpArrow1" presStyleLbl="alignImgPlace1" presStyleIdx="0" presStyleCnt="2"/>
      <dgm:spPr/>
    </dgm:pt>
    <dgm:pt modelId="{2520E6C2-21D7-4F4A-BD37-1942C0E8783D}" type="pres">
      <dgm:prSet presAssocID="{FCDD07DC-76C8-46DA-884B-948346B6FD9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B4B078FA-6ABF-4602-AE1E-ADFD98D393BF}" type="pres">
      <dgm:prSet presAssocID="{FCDD07DC-76C8-46DA-884B-948346B6FD99}" presName="ChildText" presStyleLbl="revTx" presStyleIdx="0" presStyleCnt="3" custScaleX="218302" custLinFactNeighborX="73086" custLinFactNeighborY="966">
        <dgm:presLayoutVars>
          <dgm:chMax val="0"/>
          <dgm:chPref val="0"/>
          <dgm:bulletEnabled val="1"/>
        </dgm:presLayoutVars>
      </dgm:prSet>
      <dgm:spPr/>
    </dgm:pt>
    <dgm:pt modelId="{7B37BD55-BBE4-4349-8D73-91F952B2F20B}" type="pres">
      <dgm:prSet presAssocID="{5DFA0AE6-37C5-40FA-A68A-D4D90BC36F26}" presName="sibTrans" presStyleCnt="0"/>
      <dgm:spPr/>
    </dgm:pt>
    <dgm:pt modelId="{0D8645B6-D63A-4E47-942B-FB1FF67C5AF9}" type="pres">
      <dgm:prSet presAssocID="{EDA959F6-0BB5-4CE8-B2F2-97157538C651}" presName="composite" presStyleCnt="0"/>
      <dgm:spPr/>
    </dgm:pt>
    <dgm:pt modelId="{56EA7A63-E8B6-4EF9-AF41-9210388FFE7A}" type="pres">
      <dgm:prSet presAssocID="{EDA959F6-0BB5-4CE8-B2F2-97157538C651}" presName="bentUpArrow1" presStyleLbl="alignImgPlace1" presStyleIdx="1" presStyleCnt="2"/>
      <dgm:spPr/>
    </dgm:pt>
    <dgm:pt modelId="{4AD19A73-1DEF-41CC-B104-142CA9DCD2F4}" type="pres">
      <dgm:prSet presAssocID="{EDA959F6-0BB5-4CE8-B2F2-97157538C651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1908D914-779D-4ED3-A6D6-136F627E0AB0}" type="pres">
      <dgm:prSet presAssocID="{EDA959F6-0BB5-4CE8-B2F2-97157538C651}" presName="ChildText" presStyleLbl="revTx" presStyleIdx="1" presStyleCnt="3" custScaleX="175272" custLinFactNeighborX="77086" custLinFactNeighborY="3197">
        <dgm:presLayoutVars>
          <dgm:chMax val="0"/>
          <dgm:chPref val="0"/>
          <dgm:bulletEnabled val="1"/>
        </dgm:presLayoutVars>
      </dgm:prSet>
      <dgm:spPr/>
    </dgm:pt>
    <dgm:pt modelId="{28AFC1CD-01FC-477F-BEF8-5B87020B332E}" type="pres">
      <dgm:prSet presAssocID="{1C310B0E-1660-4554-AC5C-B405F2D581F4}" presName="sibTrans" presStyleCnt="0"/>
      <dgm:spPr/>
    </dgm:pt>
    <dgm:pt modelId="{72A2239F-0D71-4BB0-AC8C-BBEB15EAC484}" type="pres">
      <dgm:prSet presAssocID="{AC57DDC0-10BC-458E-9734-609CBE8A8BC2}" presName="composite" presStyleCnt="0"/>
      <dgm:spPr/>
    </dgm:pt>
    <dgm:pt modelId="{5437384E-0A31-4C8B-A43F-1857F036CD3E}" type="pres">
      <dgm:prSet presAssocID="{AC57DDC0-10BC-458E-9734-609CBE8A8BC2}" presName="ParentText" presStyleLbl="node1" presStyleIdx="2" presStyleCnt="3" custLinFactNeighborX="-17483" custLinFactNeighborY="-8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5A0049-12CB-473E-A0FF-21D579285FDD}" type="pres">
      <dgm:prSet presAssocID="{AC57DDC0-10BC-458E-9734-609CBE8A8BC2}" presName="FinalChildText" presStyleLbl="revTx" presStyleIdx="2" presStyleCnt="3" custScaleX="114290" custLinFactNeighborX="-12433" custLinFactNeighborY="2131">
        <dgm:presLayoutVars>
          <dgm:chMax val="0"/>
          <dgm:chPref val="0"/>
          <dgm:bulletEnabled val="1"/>
        </dgm:presLayoutVars>
      </dgm:prSet>
      <dgm:spPr/>
    </dgm:pt>
  </dgm:ptLst>
  <dgm:cxnLst>
    <dgm:cxn modelId="{E36C28AF-5359-4805-9772-A96030FC4877}" type="presOf" srcId="{670BD6F2-8326-4015-9BDB-DCA439B2A2B3}" destId="{B4B078FA-6ABF-4602-AE1E-ADFD98D393BF}" srcOrd="0" destOrd="0" presId="urn:microsoft.com/office/officeart/2005/8/layout/StepDownProcess"/>
    <dgm:cxn modelId="{160F2972-D4BE-4C5A-8D7D-E487405686EC}" type="presOf" srcId="{FCDD07DC-76C8-46DA-884B-948346B6FD99}" destId="{2520E6C2-21D7-4F4A-BD37-1942C0E8783D}" srcOrd="0" destOrd="0" presId="urn:microsoft.com/office/officeart/2005/8/layout/StepDownProcess"/>
    <dgm:cxn modelId="{4A8D2A7B-3B16-4107-8401-CE6F5F74606C}" srcId="{D652447D-F60A-4AF9-86C9-3048960D2D6F}" destId="{FCDD07DC-76C8-46DA-884B-948346B6FD99}" srcOrd="0" destOrd="0" parTransId="{28DB535B-B787-4FF6-8BF7-7CD8162ED808}" sibTransId="{5DFA0AE6-37C5-40FA-A68A-D4D90BC36F26}"/>
    <dgm:cxn modelId="{9AEEF460-D8F2-4A94-A926-D65EA9DB5C27}" type="presOf" srcId="{45AE434F-1479-4E59-B038-42A07E5C3013}" destId="{105A0049-12CB-473E-A0FF-21D579285FDD}" srcOrd="0" destOrd="0" presId="urn:microsoft.com/office/officeart/2005/8/layout/StepDownProcess"/>
    <dgm:cxn modelId="{4841C453-14B2-4081-9718-32BFC2240226}" type="presOf" srcId="{EDA959F6-0BB5-4CE8-B2F2-97157538C651}" destId="{4AD19A73-1DEF-41CC-B104-142CA9DCD2F4}" srcOrd="0" destOrd="0" presId="urn:microsoft.com/office/officeart/2005/8/layout/StepDownProcess"/>
    <dgm:cxn modelId="{DB79A620-A428-4C7D-A5AA-C2E32C0C855B}" type="presOf" srcId="{1D16280B-5DFA-4A27-A7D1-7AB36B1C7721}" destId="{1908D914-779D-4ED3-A6D6-136F627E0AB0}" srcOrd="0" destOrd="0" presId="urn:microsoft.com/office/officeart/2005/8/layout/StepDownProcess"/>
    <dgm:cxn modelId="{99249621-560D-4346-A708-F0177A2C77AC}" srcId="{EDA959F6-0BB5-4CE8-B2F2-97157538C651}" destId="{1D16280B-5DFA-4A27-A7D1-7AB36B1C7721}" srcOrd="0" destOrd="0" parTransId="{D1B507BB-56DB-418A-9A52-743CE48DFFA9}" sibTransId="{A3C67CAD-D173-4EF5-B501-6C110E8163D2}"/>
    <dgm:cxn modelId="{72855C4E-FAD9-4CFA-965C-E4D38F4AAC88}" type="presOf" srcId="{AC57DDC0-10BC-458E-9734-609CBE8A8BC2}" destId="{5437384E-0A31-4C8B-A43F-1857F036CD3E}" srcOrd="0" destOrd="0" presId="urn:microsoft.com/office/officeart/2005/8/layout/StepDownProcess"/>
    <dgm:cxn modelId="{63243995-E4E5-4051-8E44-ACA495570F65}" srcId="{D652447D-F60A-4AF9-86C9-3048960D2D6F}" destId="{EDA959F6-0BB5-4CE8-B2F2-97157538C651}" srcOrd="1" destOrd="0" parTransId="{5E32EE2D-4FA8-4D7C-860E-1EFBE0650A79}" sibTransId="{1C310B0E-1660-4554-AC5C-B405F2D581F4}"/>
    <dgm:cxn modelId="{1ABB85EE-CB44-4865-AA3C-FF856C6B6EAD}" srcId="{AC57DDC0-10BC-458E-9734-609CBE8A8BC2}" destId="{45AE434F-1479-4E59-B038-42A07E5C3013}" srcOrd="0" destOrd="0" parTransId="{2DE55B3C-CD69-4DF1-ADE4-4F14F1AD17B8}" sibTransId="{54FA81E8-98BE-4BEE-BE20-36A414B7318C}"/>
    <dgm:cxn modelId="{0895E1AD-19E1-4191-B2B8-AC39389DC973}" srcId="{D652447D-F60A-4AF9-86C9-3048960D2D6F}" destId="{AC57DDC0-10BC-458E-9734-609CBE8A8BC2}" srcOrd="2" destOrd="0" parTransId="{721018A5-FDAD-45B4-A5BE-58D282C7F544}" sibTransId="{24A6623A-65AB-486A-A937-F98BCC94FCDF}"/>
    <dgm:cxn modelId="{A2B8F031-A5E7-4CD7-9FFB-07A83F076D7C}" srcId="{FCDD07DC-76C8-46DA-884B-948346B6FD99}" destId="{670BD6F2-8326-4015-9BDB-DCA439B2A2B3}" srcOrd="0" destOrd="0" parTransId="{DC7CCEEE-8DA2-471C-AE2E-40E65D1ABC3B}" sibTransId="{D89F7E64-35FD-4917-8BB2-3C2D56D837B9}"/>
    <dgm:cxn modelId="{82021529-F911-4487-BFC6-CCCB4FE3DFAF}" type="presOf" srcId="{D652447D-F60A-4AF9-86C9-3048960D2D6F}" destId="{CF19BABD-4855-45F6-AB06-CBBA64B24BA4}" srcOrd="0" destOrd="0" presId="urn:microsoft.com/office/officeart/2005/8/layout/StepDownProcess"/>
    <dgm:cxn modelId="{40DFA093-5A25-4390-AFAF-EBA332F54D69}" type="presParOf" srcId="{CF19BABD-4855-45F6-AB06-CBBA64B24BA4}" destId="{2EFC1D87-9BA4-443D-AA20-98F9706E6337}" srcOrd="0" destOrd="0" presId="urn:microsoft.com/office/officeart/2005/8/layout/StepDownProcess"/>
    <dgm:cxn modelId="{A7DEEEC3-A141-46DF-BFB6-095D9A62D922}" type="presParOf" srcId="{2EFC1D87-9BA4-443D-AA20-98F9706E6337}" destId="{5BD305EE-9709-4C52-8761-BD46C6EA54F4}" srcOrd="0" destOrd="0" presId="urn:microsoft.com/office/officeart/2005/8/layout/StepDownProcess"/>
    <dgm:cxn modelId="{05599C41-7B78-4525-BC48-8665264C3584}" type="presParOf" srcId="{2EFC1D87-9BA4-443D-AA20-98F9706E6337}" destId="{2520E6C2-21D7-4F4A-BD37-1942C0E8783D}" srcOrd="1" destOrd="0" presId="urn:microsoft.com/office/officeart/2005/8/layout/StepDownProcess"/>
    <dgm:cxn modelId="{46883F4A-F976-4269-A144-CE6050AA8D98}" type="presParOf" srcId="{2EFC1D87-9BA4-443D-AA20-98F9706E6337}" destId="{B4B078FA-6ABF-4602-AE1E-ADFD98D393BF}" srcOrd="2" destOrd="0" presId="urn:microsoft.com/office/officeart/2005/8/layout/StepDownProcess"/>
    <dgm:cxn modelId="{BF178B07-EF7C-4933-ACE6-9AE2BAC1B943}" type="presParOf" srcId="{CF19BABD-4855-45F6-AB06-CBBA64B24BA4}" destId="{7B37BD55-BBE4-4349-8D73-91F952B2F20B}" srcOrd="1" destOrd="0" presId="urn:microsoft.com/office/officeart/2005/8/layout/StepDownProcess"/>
    <dgm:cxn modelId="{97FB9317-89A1-4DD4-AC6C-7D08B901479F}" type="presParOf" srcId="{CF19BABD-4855-45F6-AB06-CBBA64B24BA4}" destId="{0D8645B6-D63A-4E47-942B-FB1FF67C5AF9}" srcOrd="2" destOrd="0" presId="urn:microsoft.com/office/officeart/2005/8/layout/StepDownProcess"/>
    <dgm:cxn modelId="{83A56BFF-24F9-4AD9-A081-EA1AB0B0DB7B}" type="presParOf" srcId="{0D8645B6-D63A-4E47-942B-FB1FF67C5AF9}" destId="{56EA7A63-E8B6-4EF9-AF41-9210388FFE7A}" srcOrd="0" destOrd="0" presId="urn:microsoft.com/office/officeart/2005/8/layout/StepDownProcess"/>
    <dgm:cxn modelId="{90CE53BF-427F-47FC-A4AB-42DA00423FFC}" type="presParOf" srcId="{0D8645B6-D63A-4E47-942B-FB1FF67C5AF9}" destId="{4AD19A73-1DEF-41CC-B104-142CA9DCD2F4}" srcOrd="1" destOrd="0" presId="urn:microsoft.com/office/officeart/2005/8/layout/StepDownProcess"/>
    <dgm:cxn modelId="{B7BC8488-CA8B-4E46-814F-1B7CE06AC80D}" type="presParOf" srcId="{0D8645B6-D63A-4E47-942B-FB1FF67C5AF9}" destId="{1908D914-779D-4ED3-A6D6-136F627E0AB0}" srcOrd="2" destOrd="0" presId="urn:microsoft.com/office/officeart/2005/8/layout/StepDownProcess"/>
    <dgm:cxn modelId="{5376B2F1-E862-4D5C-9F06-81B25887670C}" type="presParOf" srcId="{CF19BABD-4855-45F6-AB06-CBBA64B24BA4}" destId="{28AFC1CD-01FC-477F-BEF8-5B87020B332E}" srcOrd="3" destOrd="0" presId="urn:microsoft.com/office/officeart/2005/8/layout/StepDownProcess"/>
    <dgm:cxn modelId="{813E8FFD-13D7-483D-9837-DE7C45CE35B7}" type="presParOf" srcId="{CF19BABD-4855-45F6-AB06-CBBA64B24BA4}" destId="{72A2239F-0D71-4BB0-AC8C-BBEB15EAC484}" srcOrd="4" destOrd="0" presId="urn:microsoft.com/office/officeart/2005/8/layout/StepDownProcess"/>
    <dgm:cxn modelId="{DE28E510-DB27-4BDC-8D1C-CC944D2C90E0}" type="presParOf" srcId="{72A2239F-0D71-4BB0-AC8C-BBEB15EAC484}" destId="{5437384E-0A31-4C8B-A43F-1857F036CD3E}" srcOrd="0" destOrd="0" presId="urn:microsoft.com/office/officeart/2005/8/layout/StepDownProcess"/>
    <dgm:cxn modelId="{81B772AF-CB8D-4F68-B6E1-48B35FBA5634}" type="presParOf" srcId="{72A2239F-0D71-4BB0-AC8C-BBEB15EAC484}" destId="{105A0049-12CB-473E-A0FF-21D579285FDD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52447D-F60A-4AF9-86C9-3048960D2D6F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CDD07DC-76C8-46DA-884B-948346B6FD99}">
      <dgm:prSet phldrT="[Texto]"/>
      <dgm:spPr/>
      <dgm:t>
        <a:bodyPr/>
        <a:lstStyle/>
        <a:p>
          <a:r>
            <a:rPr lang="es-ES" dirty="0" err="1" smtClean="0"/>
            <a:t>Find</a:t>
          </a:r>
          <a:r>
            <a:rPr lang="es-ES" dirty="0" smtClean="0"/>
            <a:t> </a:t>
          </a:r>
          <a:r>
            <a:rPr lang="es-ES" dirty="0" err="1" smtClean="0"/>
            <a:t>the</a:t>
          </a:r>
          <a:r>
            <a:rPr lang="es-ES" dirty="0" smtClean="0"/>
            <a:t> </a:t>
          </a:r>
          <a:r>
            <a:rPr lang="es-ES" dirty="0" err="1" smtClean="0"/>
            <a:t>verb</a:t>
          </a:r>
          <a:endParaRPr lang="es-ES" dirty="0"/>
        </a:p>
      </dgm:t>
    </dgm:pt>
    <dgm:pt modelId="{28DB535B-B787-4FF6-8BF7-7CD8162ED808}" type="parTrans" cxnId="{4A8D2A7B-3B16-4107-8401-CE6F5F74606C}">
      <dgm:prSet/>
      <dgm:spPr/>
      <dgm:t>
        <a:bodyPr/>
        <a:lstStyle/>
        <a:p>
          <a:endParaRPr lang="es-ES"/>
        </a:p>
      </dgm:t>
    </dgm:pt>
    <dgm:pt modelId="{5DFA0AE6-37C5-40FA-A68A-D4D90BC36F26}" type="sibTrans" cxnId="{4A8D2A7B-3B16-4107-8401-CE6F5F74606C}">
      <dgm:prSet/>
      <dgm:spPr/>
      <dgm:t>
        <a:bodyPr/>
        <a:lstStyle/>
        <a:p>
          <a:endParaRPr lang="es-ES"/>
        </a:p>
      </dgm:t>
    </dgm:pt>
    <dgm:pt modelId="{670BD6F2-8326-4015-9BDB-DCA439B2A2B3}">
      <dgm:prSet phldrT="[Texto]"/>
      <dgm:spPr/>
      <dgm:t>
        <a:bodyPr/>
        <a:lstStyle/>
        <a:p>
          <a:r>
            <a:rPr lang="es-ES" b="1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Action</a:t>
          </a:r>
          <a:r>
            <a:rPr lang="es-ES" b="1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 </a:t>
          </a:r>
          <a:r>
            <a:rPr lang="es-ES" b="1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verb</a:t>
          </a:r>
          <a:r>
            <a:rPr lang="es-ES" b="1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:_________</a:t>
          </a:r>
          <a:endParaRPr lang="es-ES" dirty="0"/>
        </a:p>
      </dgm:t>
    </dgm:pt>
    <dgm:pt modelId="{DC7CCEEE-8DA2-471C-AE2E-40E65D1ABC3B}" type="parTrans" cxnId="{A2B8F031-A5E7-4CD7-9FFB-07A83F076D7C}">
      <dgm:prSet/>
      <dgm:spPr/>
      <dgm:t>
        <a:bodyPr/>
        <a:lstStyle/>
        <a:p>
          <a:endParaRPr lang="es-ES"/>
        </a:p>
      </dgm:t>
    </dgm:pt>
    <dgm:pt modelId="{D89F7E64-35FD-4917-8BB2-3C2D56D837B9}" type="sibTrans" cxnId="{A2B8F031-A5E7-4CD7-9FFB-07A83F076D7C}">
      <dgm:prSet/>
      <dgm:spPr/>
      <dgm:t>
        <a:bodyPr/>
        <a:lstStyle/>
        <a:p>
          <a:endParaRPr lang="es-ES"/>
        </a:p>
      </dgm:t>
    </dgm:pt>
    <dgm:pt modelId="{EDA959F6-0BB5-4CE8-B2F2-97157538C651}">
      <dgm:prSet phldrT="[Texto]"/>
      <dgm:spPr/>
      <dgm:t>
        <a:bodyPr/>
        <a:lstStyle/>
        <a:p>
          <a:r>
            <a:rPr lang="es-ES" dirty="0" err="1" smtClean="0"/>
            <a:t>Find</a:t>
          </a:r>
          <a:r>
            <a:rPr lang="es-ES" dirty="0" smtClean="0"/>
            <a:t> </a:t>
          </a:r>
          <a:r>
            <a:rPr lang="es-ES" dirty="0" err="1" smtClean="0"/>
            <a:t>the</a:t>
          </a:r>
          <a:r>
            <a:rPr lang="es-ES" dirty="0" smtClean="0"/>
            <a:t> </a:t>
          </a:r>
          <a:r>
            <a:rPr lang="es-ES" dirty="0" err="1" smtClean="0"/>
            <a:t>subject</a:t>
          </a:r>
          <a:endParaRPr lang="es-ES" dirty="0"/>
        </a:p>
      </dgm:t>
    </dgm:pt>
    <dgm:pt modelId="{5E32EE2D-4FA8-4D7C-860E-1EFBE0650A79}" type="parTrans" cxnId="{63243995-E4E5-4051-8E44-ACA495570F65}">
      <dgm:prSet/>
      <dgm:spPr/>
      <dgm:t>
        <a:bodyPr/>
        <a:lstStyle/>
        <a:p>
          <a:endParaRPr lang="es-ES"/>
        </a:p>
      </dgm:t>
    </dgm:pt>
    <dgm:pt modelId="{1C310B0E-1660-4554-AC5C-B405F2D581F4}" type="sibTrans" cxnId="{63243995-E4E5-4051-8E44-ACA495570F65}">
      <dgm:prSet/>
      <dgm:spPr/>
      <dgm:t>
        <a:bodyPr/>
        <a:lstStyle/>
        <a:p>
          <a:endParaRPr lang="es-ES"/>
        </a:p>
      </dgm:t>
    </dgm:pt>
    <dgm:pt modelId="{1D16280B-5DFA-4A27-A7D1-7AB36B1C7721}">
      <dgm:prSet phldrT="[Texto]"/>
      <dgm:spPr/>
      <dgm:t>
        <a:bodyPr/>
        <a:lstStyle/>
        <a:p>
          <a:r>
            <a:rPr lang="es-ES" b="1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________________+ _______</a:t>
          </a:r>
          <a:endParaRPr lang="es-ES" b="1" cap="none" spc="0" dirty="0">
            <a:ln w="12700">
              <a:solidFill>
                <a:schemeClr val="accent5"/>
              </a:solidFill>
              <a:prstDash val="solid"/>
            </a:ln>
            <a:pattFill prst="ltDnDiag">
              <a:fgClr>
                <a:schemeClr val="accent5">
                  <a:lumMod val="60000"/>
                  <a:lumOff val="40000"/>
                </a:schemeClr>
              </a:fgClr>
              <a:bgClr>
                <a:schemeClr val="bg1"/>
              </a:bgClr>
            </a:pattFill>
            <a:effectLst/>
          </a:endParaRPr>
        </a:p>
      </dgm:t>
    </dgm:pt>
    <dgm:pt modelId="{D1B507BB-56DB-418A-9A52-743CE48DFFA9}" type="parTrans" cxnId="{99249621-560D-4346-A708-F0177A2C77AC}">
      <dgm:prSet/>
      <dgm:spPr/>
      <dgm:t>
        <a:bodyPr/>
        <a:lstStyle/>
        <a:p>
          <a:endParaRPr lang="es-ES"/>
        </a:p>
      </dgm:t>
    </dgm:pt>
    <dgm:pt modelId="{A3C67CAD-D173-4EF5-B501-6C110E8163D2}" type="sibTrans" cxnId="{99249621-560D-4346-A708-F0177A2C77AC}">
      <dgm:prSet/>
      <dgm:spPr/>
      <dgm:t>
        <a:bodyPr/>
        <a:lstStyle/>
        <a:p>
          <a:endParaRPr lang="es-ES"/>
        </a:p>
      </dgm:t>
    </dgm:pt>
    <dgm:pt modelId="{AC57DDC0-10BC-458E-9734-609CBE8A8BC2}">
      <dgm:prSet phldrT="[Texto]"/>
      <dgm:spPr/>
      <dgm:t>
        <a:bodyPr/>
        <a:lstStyle/>
        <a:p>
          <a:r>
            <a:rPr lang="es-ES" dirty="0" err="1" smtClean="0"/>
            <a:t>What</a:t>
          </a:r>
          <a:r>
            <a:rPr lang="es-ES" dirty="0" smtClean="0"/>
            <a:t>?</a:t>
          </a:r>
          <a:endParaRPr lang="es-ES" dirty="0"/>
        </a:p>
      </dgm:t>
    </dgm:pt>
    <dgm:pt modelId="{721018A5-FDAD-45B4-A5BE-58D282C7F544}" type="parTrans" cxnId="{0895E1AD-19E1-4191-B2B8-AC39389DC973}">
      <dgm:prSet/>
      <dgm:spPr/>
      <dgm:t>
        <a:bodyPr/>
        <a:lstStyle/>
        <a:p>
          <a:endParaRPr lang="es-ES"/>
        </a:p>
      </dgm:t>
    </dgm:pt>
    <dgm:pt modelId="{24A6623A-65AB-486A-A937-F98BCC94FCDF}" type="sibTrans" cxnId="{0895E1AD-19E1-4191-B2B8-AC39389DC973}">
      <dgm:prSet/>
      <dgm:spPr/>
      <dgm:t>
        <a:bodyPr/>
        <a:lstStyle/>
        <a:p>
          <a:endParaRPr lang="es-ES"/>
        </a:p>
      </dgm:t>
    </dgm:pt>
    <dgm:pt modelId="{45AE434F-1479-4E59-B038-42A07E5C3013}">
      <dgm:prSet phldrT="[Texto]"/>
      <dgm:spPr/>
      <dgm:t>
        <a:bodyPr/>
        <a:lstStyle/>
        <a:p>
          <a:r>
            <a:rPr lang="es-ES" b="1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_________</a:t>
          </a:r>
          <a:endParaRPr lang="es-ES" b="1" cap="none" spc="0" dirty="0">
            <a:ln w="12700">
              <a:solidFill>
                <a:schemeClr val="accent5"/>
              </a:solidFill>
              <a:prstDash val="solid"/>
            </a:ln>
            <a:pattFill prst="ltDnDiag">
              <a:fgClr>
                <a:schemeClr val="accent5">
                  <a:lumMod val="60000"/>
                  <a:lumOff val="40000"/>
                </a:schemeClr>
              </a:fgClr>
              <a:bgClr>
                <a:schemeClr val="bg1"/>
              </a:bgClr>
            </a:pattFill>
            <a:effectLst/>
          </a:endParaRPr>
        </a:p>
      </dgm:t>
    </dgm:pt>
    <dgm:pt modelId="{2DE55B3C-CD69-4DF1-ADE4-4F14F1AD17B8}" type="parTrans" cxnId="{1ABB85EE-CB44-4865-AA3C-FF856C6B6EAD}">
      <dgm:prSet/>
      <dgm:spPr/>
      <dgm:t>
        <a:bodyPr/>
        <a:lstStyle/>
        <a:p>
          <a:endParaRPr lang="es-ES"/>
        </a:p>
      </dgm:t>
    </dgm:pt>
    <dgm:pt modelId="{54FA81E8-98BE-4BEE-BE20-36A414B7318C}" type="sibTrans" cxnId="{1ABB85EE-CB44-4865-AA3C-FF856C6B6EAD}">
      <dgm:prSet/>
      <dgm:spPr/>
      <dgm:t>
        <a:bodyPr/>
        <a:lstStyle/>
        <a:p>
          <a:endParaRPr lang="es-ES"/>
        </a:p>
      </dgm:t>
    </dgm:pt>
    <dgm:pt modelId="{CF19BABD-4855-45F6-AB06-CBBA64B24BA4}" type="pres">
      <dgm:prSet presAssocID="{D652447D-F60A-4AF9-86C9-3048960D2D6F}" presName="rootnode" presStyleCnt="0">
        <dgm:presLayoutVars>
          <dgm:chMax/>
          <dgm:chPref/>
          <dgm:dir/>
          <dgm:animLvl val="lvl"/>
        </dgm:presLayoutVars>
      </dgm:prSet>
      <dgm:spPr/>
    </dgm:pt>
    <dgm:pt modelId="{2EFC1D87-9BA4-443D-AA20-98F9706E6337}" type="pres">
      <dgm:prSet presAssocID="{FCDD07DC-76C8-46DA-884B-948346B6FD99}" presName="composite" presStyleCnt="0"/>
      <dgm:spPr/>
    </dgm:pt>
    <dgm:pt modelId="{5BD305EE-9709-4C52-8761-BD46C6EA54F4}" type="pres">
      <dgm:prSet presAssocID="{FCDD07DC-76C8-46DA-884B-948346B6FD99}" presName="bentUpArrow1" presStyleLbl="alignImgPlace1" presStyleIdx="0" presStyleCnt="2"/>
      <dgm:spPr/>
    </dgm:pt>
    <dgm:pt modelId="{2520E6C2-21D7-4F4A-BD37-1942C0E8783D}" type="pres">
      <dgm:prSet presAssocID="{FCDD07DC-76C8-46DA-884B-948346B6FD9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B4B078FA-6ABF-4602-AE1E-ADFD98D393BF}" type="pres">
      <dgm:prSet presAssocID="{FCDD07DC-76C8-46DA-884B-948346B6FD99}" presName="ChildText" presStyleLbl="revTx" presStyleIdx="0" presStyleCnt="3" custScaleX="298477" custLinFactX="8041" custLinFactNeighborX="100000" custLinFactNeighborY="20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37BD55-BBE4-4349-8D73-91F952B2F20B}" type="pres">
      <dgm:prSet presAssocID="{5DFA0AE6-37C5-40FA-A68A-D4D90BC36F26}" presName="sibTrans" presStyleCnt="0"/>
      <dgm:spPr/>
    </dgm:pt>
    <dgm:pt modelId="{0D8645B6-D63A-4E47-942B-FB1FF67C5AF9}" type="pres">
      <dgm:prSet presAssocID="{EDA959F6-0BB5-4CE8-B2F2-97157538C651}" presName="composite" presStyleCnt="0"/>
      <dgm:spPr/>
    </dgm:pt>
    <dgm:pt modelId="{56EA7A63-E8B6-4EF9-AF41-9210388FFE7A}" type="pres">
      <dgm:prSet presAssocID="{EDA959F6-0BB5-4CE8-B2F2-97157538C651}" presName="bentUpArrow1" presStyleLbl="alignImgPlace1" presStyleIdx="1" presStyleCnt="2"/>
      <dgm:spPr/>
    </dgm:pt>
    <dgm:pt modelId="{4AD19A73-1DEF-41CC-B104-142CA9DCD2F4}" type="pres">
      <dgm:prSet presAssocID="{EDA959F6-0BB5-4CE8-B2F2-97157538C651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1908D914-779D-4ED3-A6D6-136F627E0AB0}" type="pres">
      <dgm:prSet presAssocID="{EDA959F6-0BB5-4CE8-B2F2-97157538C651}" presName="ChildText" presStyleLbl="revTx" presStyleIdx="1" presStyleCnt="3" custScaleX="308848" custLinFactX="65601" custLinFactNeighborX="100000" custLinFactNeighborY="31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AFC1CD-01FC-477F-BEF8-5B87020B332E}" type="pres">
      <dgm:prSet presAssocID="{1C310B0E-1660-4554-AC5C-B405F2D581F4}" presName="sibTrans" presStyleCnt="0"/>
      <dgm:spPr/>
    </dgm:pt>
    <dgm:pt modelId="{72A2239F-0D71-4BB0-AC8C-BBEB15EAC484}" type="pres">
      <dgm:prSet presAssocID="{AC57DDC0-10BC-458E-9734-609CBE8A8BC2}" presName="composite" presStyleCnt="0"/>
      <dgm:spPr/>
    </dgm:pt>
    <dgm:pt modelId="{5437384E-0A31-4C8B-A43F-1857F036CD3E}" type="pres">
      <dgm:prSet presAssocID="{AC57DDC0-10BC-458E-9734-609CBE8A8BC2}" presName="ParentText" presStyleLbl="node1" presStyleIdx="2" presStyleCnt="3" custScaleX="160335" custScaleY="66002" custLinFactNeighborX="-17483" custLinFactNeighborY="-8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5A0049-12CB-473E-A0FF-21D579285FDD}" type="pres">
      <dgm:prSet presAssocID="{AC57DDC0-10BC-458E-9734-609CBE8A8BC2}" presName="FinalChildText" presStyleLbl="revTx" presStyleIdx="2" presStyleCnt="3" custScaleX="144530" custLinFactNeighborX="35466" custLinFactNeighborY="-11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35BE520-9186-423E-816F-567C98878504}" type="presOf" srcId="{AC57DDC0-10BC-458E-9734-609CBE8A8BC2}" destId="{5437384E-0A31-4C8B-A43F-1857F036CD3E}" srcOrd="0" destOrd="0" presId="urn:microsoft.com/office/officeart/2005/8/layout/StepDownProcess"/>
    <dgm:cxn modelId="{36B374AB-0A92-493E-9F27-B28CCFEE051D}" type="presOf" srcId="{FCDD07DC-76C8-46DA-884B-948346B6FD99}" destId="{2520E6C2-21D7-4F4A-BD37-1942C0E8783D}" srcOrd="0" destOrd="0" presId="urn:microsoft.com/office/officeart/2005/8/layout/StepDownProcess"/>
    <dgm:cxn modelId="{8DB42640-6B39-4FF8-96B8-CBB2F3353756}" type="presOf" srcId="{D652447D-F60A-4AF9-86C9-3048960D2D6F}" destId="{CF19BABD-4855-45F6-AB06-CBBA64B24BA4}" srcOrd="0" destOrd="0" presId="urn:microsoft.com/office/officeart/2005/8/layout/StepDownProcess"/>
    <dgm:cxn modelId="{4A8D2A7B-3B16-4107-8401-CE6F5F74606C}" srcId="{D652447D-F60A-4AF9-86C9-3048960D2D6F}" destId="{FCDD07DC-76C8-46DA-884B-948346B6FD99}" srcOrd="0" destOrd="0" parTransId="{28DB535B-B787-4FF6-8BF7-7CD8162ED808}" sibTransId="{5DFA0AE6-37C5-40FA-A68A-D4D90BC36F26}"/>
    <dgm:cxn modelId="{7CD4B919-41E3-4970-89F9-30B23DFD3E79}" type="presOf" srcId="{670BD6F2-8326-4015-9BDB-DCA439B2A2B3}" destId="{B4B078FA-6ABF-4602-AE1E-ADFD98D393BF}" srcOrd="0" destOrd="0" presId="urn:microsoft.com/office/officeart/2005/8/layout/StepDownProcess"/>
    <dgm:cxn modelId="{9C5C8BC5-939D-4A76-A9D6-D1506DEE5F06}" type="presOf" srcId="{EDA959F6-0BB5-4CE8-B2F2-97157538C651}" destId="{4AD19A73-1DEF-41CC-B104-142CA9DCD2F4}" srcOrd="0" destOrd="0" presId="urn:microsoft.com/office/officeart/2005/8/layout/StepDownProcess"/>
    <dgm:cxn modelId="{99249621-560D-4346-A708-F0177A2C77AC}" srcId="{EDA959F6-0BB5-4CE8-B2F2-97157538C651}" destId="{1D16280B-5DFA-4A27-A7D1-7AB36B1C7721}" srcOrd="0" destOrd="0" parTransId="{D1B507BB-56DB-418A-9A52-743CE48DFFA9}" sibTransId="{A3C67CAD-D173-4EF5-B501-6C110E8163D2}"/>
    <dgm:cxn modelId="{63243995-E4E5-4051-8E44-ACA495570F65}" srcId="{D652447D-F60A-4AF9-86C9-3048960D2D6F}" destId="{EDA959F6-0BB5-4CE8-B2F2-97157538C651}" srcOrd="1" destOrd="0" parTransId="{5E32EE2D-4FA8-4D7C-860E-1EFBE0650A79}" sibTransId="{1C310B0E-1660-4554-AC5C-B405F2D581F4}"/>
    <dgm:cxn modelId="{DC81AACB-117C-4A04-A62F-9BED48EFD7CE}" type="presOf" srcId="{1D16280B-5DFA-4A27-A7D1-7AB36B1C7721}" destId="{1908D914-779D-4ED3-A6D6-136F627E0AB0}" srcOrd="0" destOrd="0" presId="urn:microsoft.com/office/officeart/2005/8/layout/StepDownProcess"/>
    <dgm:cxn modelId="{1ABB85EE-CB44-4865-AA3C-FF856C6B6EAD}" srcId="{AC57DDC0-10BC-458E-9734-609CBE8A8BC2}" destId="{45AE434F-1479-4E59-B038-42A07E5C3013}" srcOrd="0" destOrd="0" parTransId="{2DE55B3C-CD69-4DF1-ADE4-4F14F1AD17B8}" sibTransId="{54FA81E8-98BE-4BEE-BE20-36A414B7318C}"/>
    <dgm:cxn modelId="{0895E1AD-19E1-4191-B2B8-AC39389DC973}" srcId="{D652447D-F60A-4AF9-86C9-3048960D2D6F}" destId="{AC57DDC0-10BC-458E-9734-609CBE8A8BC2}" srcOrd="2" destOrd="0" parTransId="{721018A5-FDAD-45B4-A5BE-58D282C7F544}" sibTransId="{24A6623A-65AB-486A-A937-F98BCC94FCDF}"/>
    <dgm:cxn modelId="{A2B8F031-A5E7-4CD7-9FFB-07A83F076D7C}" srcId="{FCDD07DC-76C8-46DA-884B-948346B6FD99}" destId="{670BD6F2-8326-4015-9BDB-DCA439B2A2B3}" srcOrd="0" destOrd="0" parTransId="{DC7CCEEE-8DA2-471C-AE2E-40E65D1ABC3B}" sibTransId="{D89F7E64-35FD-4917-8BB2-3C2D56D837B9}"/>
    <dgm:cxn modelId="{7507ABAD-71A2-454A-ACEE-D1EB9A0B01AA}" type="presOf" srcId="{45AE434F-1479-4E59-B038-42A07E5C3013}" destId="{105A0049-12CB-473E-A0FF-21D579285FDD}" srcOrd="0" destOrd="0" presId="urn:microsoft.com/office/officeart/2005/8/layout/StepDownProcess"/>
    <dgm:cxn modelId="{567BD9E5-C907-4524-AACF-F76566247EF7}" type="presParOf" srcId="{CF19BABD-4855-45F6-AB06-CBBA64B24BA4}" destId="{2EFC1D87-9BA4-443D-AA20-98F9706E6337}" srcOrd="0" destOrd="0" presId="urn:microsoft.com/office/officeart/2005/8/layout/StepDownProcess"/>
    <dgm:cxn modelId="{5EF86DE8-B316-48D1-AA37-0556FC5A3359}" type="presParOf" srcId="{2EFC1D87-9BA4-443D-AA20-98F9706E6337}" destId="{5BD305EE-9709-4C52-8761-BD46C6EA54F4}" srcOrd="0" destOrd="0" presId="urn:microsoft.com/office/officeart/2005/8/layout/StepDownProcess"/>
    <dgm:cxn modelId="{E7DB11B1-CE89-418A-80EF-D43CDDF50B00}" type="presParOf" srcId="{2EFC1D87-9BA4-443D-AA20-98F9706E6337}" destId="{2520E6C2-21D7-4F4A-BD37-1942C0E8783D}" srcOrd="1" destOrd="0" presId="urn:microsoft.com/office/officeart/2005/8/layout/StepDownProcess"/>
    <dgm:cxn modelId="{BB746151-2E84-486D-AD07-162E94217116}" type="presParOf" srcId="{2EFC1D87-9BA4-443D-AA20-98F9706E6337}" destId="{B4B078FA-6ABF-4602-AE1E-ADFD98D393BF}" srcOrd="2" destOrd="0" presId="urn:microsoft.com/office/officeart/2005/8/layout/StepDownProcess"/>
    <dgm:cxn modelId="{949B2F22-9BEC-4A9D-9FD9-5FD6DE7A847D}" type="presParOf" srcId="{CF19BABD-4855-45F6-AB06-CBBA64B24BA4}" destId="{7B37BD55-BBE4-4349-8D73-91F952B2F20B}" srcOrd="1" destOrd="0" presId="urn:microsoft.com/office/officeart/2005/8/layout/StepDownProcess"/>
    <dgm:cxn modelId="{0D49FF5C-EAAB-4C97-AF65-6986974B30F5}" type="presParOf" srcId="{CF19BABD-4855-45F6-AB06-CBBA64B24BA4}" destId="{0D8645B6-D63A-4E47-942B-FB1FF67C5AF9}" srcOrd="2" destOrd="0" presId="urn:microsoft.com/office/officeart/2005/8/layout/StepDownProcess"/>
    <dgm:cxn modelId="{3529BF8C-259A-4397-B672-20A9C6BE2BA4}" type="presParOf" srcId="{0D8645B6-D63A-4E47-942B-FB1FF67C5AF9}" destId="{56EA7A63-E8B6-4EF9-AF41-9210388FFE7A}" srcOrd="0" destOrd="0" presId="urn:microsoft.com/office/officeart/2005/8/layout/StepDownProcess"/>
    <dgm:cxn modelId="{1A39D64F-A38C-4D87-8B2D-299F141990D9}" type="presParOf" srcId="{0D8645B6-D63A-4E47-942B-FB1FF67C5AF9}" destId="{4AD19A73-1DEF-41CC-B104-142CA9DCD2F4}" srcOrd="1" destOrd="0" presId="urn:microsoft.com/office/officeart/2005/8/layout/StepDownProcess"/>
    <dgm:cxn modelId="{110D99F2-1EB3-40DD-93B7-1F50AEDA3ADA}" type="presParOf" srcId="{0D8645B6-D63A-4E47-942B-FB1FF67C5AF9}" destId="{1908D914-779D-4ED3-A6D6-136F627E0AB0}" srcOrd="2" destOrd="0" presId="urn:microsoft.com/office/officeart/2005/8/layout/StepDownProcess"/>
    <dgm:cxn modelId="{B69FFBF9-0AC4-4362-9862-6D85DD9C9431}" type="presParOf" srcId="{CF19BABD-4855-45F6-AB06-CBBA64B24BA4}" destId="{28AFC1CD-01FC-477F-BEF8-5B87020B332E}" srcOrd="3" destOrd="0" presId="urn:microsoft.com/office/officeart/2005/8/layout/StepDownProcess"/>
    <dgm:cxn modelId="{C491E57C-C726-4E17-BE3C-F9878DF8AF53}" type="presParOf" srcId="{CF19BABD-4855-45F6-AB06-CBBA64B24BA4}" destId="{72A2239F-0D71-4BB0-AC8C-BBEB15EAC484}" srcOrd="4" destOrd="0" presId="urn:microsoft.com/office/officeart/2005/8/layout/StepDownProcess"/>
    <dgm:cxn modelId="{9E638269-389A-40C6-8BE4-0E1532223AC6}" type="presParOf" srcId="{72A2239F-0D71-4BB0-AC8C-BBEB15EAC484}" destId="{5437384E-0A31-4C8B-A43F-1857F036CD3E}" srcOrd="0" destOrd="0" presId="urn:microsoft.com/office/officeart/2005/8/layout/StepDownProcess"/>
    <dgm:cxn modelId="{848D9625-4DDB-4773-9311-73B540A3BED8}" type="presParOf" srcId="{72A2239F-0D71-4BB0-AC8C-BBEB15EAC484}" destId="{105A0049-12CB-473E-A0FF-21D579285FDD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52447D-F60A-4AF9-86C9-3048960D2D6F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CDD07DC-76C8-46DA-884B-948346B6FD99}">
      <dgm:prSet phldrT="[Texto]"/>
      <dgm:spPr/>
      <dgm:t>
        <a:bodyPr/>
        <a:lstStyle/>
        <a:p>
          <a:r>
            <a:rPr lang="es-ES" dirty="0" err="1" smtClean="0"/>
            <a:t>Find</a:t>
          </a:r>
          <a:r>
            <a:rPr lang="es-ES" dirty="0" smtClean="0"/>
            <a:t> </a:t>
          </a:r>
          <a:r>
            <a:rPr lang="es-ES" dirty="0" err="1" smtClean="0"/>
            <a:t>the</a:t>
          </a:r>
          <a:r>
            <a:rPr lang="es-ES" dirty="0" smtClean="0"/>
            <a:t> </a:t>
          </a:r>
          <a:r>
            <a:rPr lang="es-ES" dirty="0" err="1" smtClean="0"/>
            <a:t>verb</a:t>
          </a:r>
          <a:endParaRPr lang="es-ES" dirty="0"/>
        </a:p>
      </dgm:t>
    </dgm:pt>
    <dgm:pt modelId="{28DB535B-B787-4FF6-8BF7-7CD8162ED808}" type="parTrans" cxnId="{4A8D2A7B-3B16-4107-8401-CE6F5F74606C}">
      <dgm:prSet/>
      <dgm:spPr/>
      <dgm:t>
        <a:bodyPr/>
        <a:lstStyle/>
        <a:p>
          <a:endParaRPr lang="es-ES"/>
        </a:p>
      </dgm:t>
    </dgm:pt>
    <dgm:pt modelId="{5DFA0AE6-37C5-40FA-A68A-D4D90BC36F26}" type="sibTrans" cxnId="{4A8D2A7B-3B16-4107-8401-CE6F5F74606C}">
      <dgm:prSet/>
      <dgm:spPr/>
      <dgm:t>
        <a:bodyPr/>
        <a:lstStyle/>
        <a:p>
          <a:endParaRPr lang="es-ES"/>
        </a:p>
      </dgm:t>
    </dgm:pt>
    <dgm:pt modelId="{670BD6F2-8326-4015-9BDB-DCA439B2A2B3}">
      <dgm:prSet phldrT="[Texto]"/>
      <dgm:spPr/>
      <dgm:t>
        <a:bodyPr/>
        <a:lstStyle/>
        <a:p>
          <a:r>
            <a:rPr lang="es-ES" b="1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Action</a:t>
          </a:r>
          <a:r>
            <a:rPr lang="es-ES" b="1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 </a:t>
          </a:r>
          <a:r>
            <a:rPr lang="es-ES" b="1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verb</a:t>
          </a:r>
          <a:r>
            <a:rPr lang="es-ES" b="1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:_________</a:t>
          </a:r>
          <a:endParaRPr lang="es-ES" dirty="0"/>
        </a:p>
      </dgm:t>
    </dgm:pt>
    <dgm:pt modelId="{DC7CCEEE-8DA2-471C-AE2E-40E65D1ABC3B}" type="parTrans" cxnId="{A2B8F031-A5E7-4CD7-9FFB-07A83F076D7C}">
      <dgm:prSet/>
      <dgm:spPr/>
      <dgm:t>
        <a:bodyPr/>
        <a:lstStyle/>
        <a:p>
          <a:endParaRPr lang="es-ES"/>
        </a:p>
      </dgm:t>
    </dgm:pt>
    <dgm:pt modelId="{D89F7E64-35FD-4917-8BB2-3C2D56D837B9}" type="sibTrans" cxnId="{A2B8F031-A5E7-4CD7-9FFB-07A83F076D7C}">
      <dgm:prSet/>
      <dgm:spPr/>
      <dgm:t>
        <a:bodyPr/>
        <a:lstStyle/>
        <a:p>
          <a:endParaRPr lang="es-ES"/>
        </a:p>
      </dgm:t>
    </dgm:pt>
    <dgm:pt modelId="{EDA959F6-0BB5-4CE8-B2F2-97157538C651}">
      <dgm:prSet phldrT="[Texto]"/>
      <dgm:spPr/>
      <dgm:t>
        <a:bodyPr/>
        <a:lstStyle/>
        <a:p>
          <a:r>
            <a:rPr lang="es-ES" dirty="0" err="1" smtClean="0"/>
            <a:t>Find</a:t>
          </a:r>
          <a:r>
            <a:rPr lang="es-ES" dirty="0" smtClean="0"/>
            <a:t> </a:t>
          </a:r>
          <a:r>
            <a:rPr lang="es-ES" dirty="0" err="1" smtClean="0"/>
            <a:t>the</a:t>
          </a:r>
          <a:r>
            <a:rPr lang="es-ES" dirty="0" smtClean="0"/>
            <a:t> </a:t>
          </a:r>
          <a:r>
            <a:rPr lang="es-ES" dirty="0" err="1" smtClean="0"/>
            <a:t>subject</a:t>
          </a:r>
          <a:endParaRPr lang="es-ES" dirty="0"/>
        </a:p>
      </dgm:t>
    </dgm:pt>
    <dgm:pt modelId="{5E32EE2D-4FA8-4D7C-860E-1EFBE0650A79}" type="parTrans" cxnId="{63243995-E4E5-4051-8E44-ACA495570F65}">
      <dgm:prSet/>
      <dgm:spPr/>
      <dgm:t>
        <a:bodyPr/>
        <a:lstStyle/>
        <a:p>
          <a:endParaRPr lang="es-ES"/>
        </a:p>
      </dgm:t>
    </dgm:pt>
    <dgm:pt modelId="{1C310B0E-1660-4554-AC5C-B405F2D581F4}" type="sibTrans" cxnId="{63243995-E4E5-4051-8E44-ACA495570F65}">
      <dgm:prSet/>
      <dgm:spPr/>
      <dgm:t>
        <a:bodyPr/>
        <a:lstStyle/>
        <a:p>
          <a:endParaRPr lang="es-ES"/>
        </a:p>
      </dgm:t>
    </dgm:pt>
    <dgm:pt modelId="{1D16280B-5DFA-4A27-A7D1-7AB36B1C7721}">
      <dgm:prSet phldrT="[Texto]"/>
      <dgm:spPr/>
      <dgm:t>
        <a:bodyPr/>
        <a:lstStyle/>
        <a:p>
          <a:r>
            <a:rPr lang="es-ES" b="1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________________+ _______</a:t>
          </a:r>
          <a:endParaRPr lang="es-ES" b="1" cap="none" spc="0" dirty="0">
            <a:ln w="12700">
              <a:solidFill>
                <a:schemeClr val="accent5"/>
              </a:solidFill>
              <a:prstDash val="solid"/>
            </a:ln>
            <a:pattFill prst="ltDnDiag">
              <a:fgClr>
                <a:schemeClr val="accent5">
                  <a:lumMod val="60000"/>
                  <a:lumOff val="40000"/>
                </a:schemeClr>
              </a:fgClr>
              <a:bgClr>
                <a:schemeClr val="bg1"/>
              </a:bgClr>
            </a:pattFill>
            <a:effectLst/>
          </a:endParaRPr>
        </a:p>
      </dgm:t>
    </dgm:pt>
    <dgm:pt modelId="{D1B507BB-56DB-418A-9A52-743CE48DFFA9}" type="parTrans" cxnId="{99249621-560D-4346-A708-F0177A2C77AC}">
      <dgm:prSet/>
      <dgm:spPr/>
      <dgm:t>
        <a:bodyPr/>
        <a:lstStyle/>
        <a:p>
          <a:endParaRPr lang="es-ES"/>
        </a:p>
      </dgm:t>
    </dgm:pt>
    <dgm:pt modelId="{A3C67CAD-D173-4EF5-B501-6C110E8163D2}" type="sibTrans" cxnId="{99249621-560D-4346-A708-F0177A2C77AC}">
      <dgm:prSet/>
      <dgm:spPr/>
      <dgm:t>
        <a:bodyPr/>
        <a:lstStyle/>
        <a:p>
          <a:endParaRPr lang="es-ES"/>
        </a:p>
      </dgm:t>
    </dgm:pt>
    <dgm:pt modelId="{AC57DDC0-10BC-458E-9734-609CBE8A8BC2}">
      <dgm:prSet phldrT="[Texto]"/>
      <dgm:spPr/>
      <dgm:t>
        <a:bodyPr/>
        <a:lstStyle/>
        <a:p>
          <a:r>
            <a:rPr lang="es-ES" dirty="0" err="1" smtClean="0"/>
            <a:t>Who</a:t>
          </a:r>
          <a:r>
            <a:rPr lang="es-ES" dirty="0" smtClean="0"/>
            <a:t>? </a:t>
          </a:r>
          <a:r>
            <a:rPr lang="es-ES" dirty="0" err="1" smtClean="0"/>
            <a:t>What</a:t>
          </a:r>
          <a:r>
            <a:rPr lang="es-ES" dirty="0" smtClean="0"/>
            <a:t>?</a:t>
          </a:r>
          <a:endParaRPr lang="es-ES" dirty="0"/>
        </a:p>
      </dgm:t>
    </dgm:pt>
    <dgm:pt modelId="{721018A5-FDAD-45B4-A5BE-58D282C7F544}" type="parTrans" cxnId="{0895E1AD-19E1-4191-B2B8-AC39389DC973}">
      <dgm:prSet/>
      <dgm:spPr/>
      <dgm:t>
        <a:bodyPr/>
        <a:lstStyle/>
        <a:p>
          <a:endParaRPr lang="es-ES"/>
        </a:p>
      </dgm:t>
    </dgm:pt>
    <dgm:pt modelId="{24A6623A-65AB-486A-A937-F98BCC94FCDF}" type="sibTrans" cxnId="{0895E1AD-19E1-4191-B2B8-AC39389DC973}">
      <dgm:prSet/>
      <dgm:spPr/>
      <dgm:t>
        <a:bodyPr/>
        <a:lstStyle/>
        <a:p>
          <a:endParaRPr lang="es-ES"/>
        </a:p>
      </dgm:t>
    </dgm:pt>
    <dgm:pt modelId="{45AE434F-1479-4E59-B038-42A07E5C3013}">
      <dgm:prSet phldrT="[Texto]"/>
      <dgm:spPr/>
      <dgm:t>
        <a:bodyPr/>
        <a:lstStyle/>
        <a:p>
          <a:r>
            <a:rPr lang="es-ES" b="1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_________</a:t>
          </a:r>
          <a:endParaRPr lang="es-ES" b="1" cap="none" spc="0" dirty="0">
            <a:ln w="12700">
              <a:solidFill>
                <a:schemeClr val="accent5"/>
              </a:solidFill>
              <a:prstDash val="solid"/>
            </a:ln>
            <a:pattFill prst="ltDnDiag">
              <a:fgClr>
                <a:schemeClr val="accent5">
                  <a:lumMod val="60000"/>
                  <a:lumOff val="40000"/>
                </a:schemeClr>
              </a:fgClr>
              <a:bgClr>
                <a:schemeClr val="bg1"/>
              </a:bgClr>
            </a:pattFill>
            <a:effectLst/>
          </a:endParaRPr>
        </a:p>
      </dgm:t>
    </dgm:pt>
    <dgm:pt modelId="{2DE55B3C-CD69-4DF1-ADE4-4F14F1AD17B8}" type="parTrans" cxnId="{1ABB85EE-CB44-4865-AA3C-FF856C6B6EAD}">
      <dgm:prSet/>
      <dgm:spPr/>
      <dgm:t>
        <a:bodyPr/>
        <a:lstStyle/>
        <a:p>
          <a:endParaRPr lang="es-ES"/>
        </a:p>
      </dgm:t>
    </dgm:pt>
    <dgm:pt modelId="{54FA81E8-98BE-4BEE-BE20-36A414B7318C}" type="sibTrans" cxnId="{1ABB85EE-CB44-4865-AA3C-FF856C6B6EAD}">
      <dgm:prSet/>
      <dgm:spPr/>
      <dgm:t>
        <a:bodyPr/>
        <a:lstStyle/>
        <a:p>
          <a:endParaRPr lang="es-ES"/>
        </a:p>
      </dgm:t>
    </dgm:pt>
    <dgm:pt modelId="{CF19BABD-4855-45F6-AB06-CBBA64B24BA4}" type="pres">
      <dgm:prSet presAssocID="{D652447D-F60A-4AF9-86C9-3048960D2D6F}" presName="rootnode" presStyleCnt="0">
        <dgm:presLayoutVars>
          <dgm:chMax/>
          <dgm:chPref/>
          <dgm:dir/>
          <dgm:animLvl val="lvl"/>
        </dgm:presLayoutVars>
      </dgm:prSet>
      <dgm:spPr/>
    </dgm:pt>
    <dgm:pt modelId="{2EFC1D87-9BA4-443D-AA20-98F9706E6337}" type="pres">
      <dgm:prSet presAssocID="{FCDD07DC-76C8-46DA-884B-948346B6FD99}" presName="composite" presStyleCnt="0"/>
      <dgm:spPr/>
    </dgm:pt>
    <dgm:pt modelId="{5BD305EE-9709-4C52-8761-BD46C6EA54F4}" type="pres">
      <dgm:prSet presAssocID="{FCDD07DC-76C8-46DA-884B-948346B6FD99}" presName="bentUpArrow1" presStyleLbl="alignImgPlace1" presStyleIdx="0" presStyleCnt="2"/>
      <dgm:spPr/>
    </dgm:pt>
    <dgm:pt modelId="{2520E6C2-21D7-4F4A-BD37-1942C0E8783D}" type="pres">
      <dgm:prSet presAssocID="{FCDD07DC-76C8-46DA-884B-948346B6FD9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B4B078FA-6ABF-4602-AE1E-ADFD98D393BF}" type="pres">
      <dgm:prSet presAssocID="{FCDD07DC-76C8-46DA-884B-948346B6FD99}" presName="ChildText" presStyleLbl="revTx" presStyleIdx="0" presStyleCnt="3" custScaleX="298477" custLinFactX="8041" custLinFactNeighborX="100000" custLinFactNeighborY="20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37BD55-BBE4-4349-8D73-91F952B2F20B}" type="pres">
      <dgm:prSet presAssocID="{5DFA0AE6-37C5-40FA-A68A-D4D90BC36F26}" presName="sibTrans" presStyleCnt="0"/>
      <dgm:spPr/>
    </dgm:pt>
    <dgm:pt modelId="{0D8645B6-D63A-4E47-942B-FB1FF67C5AF9}" type="pres">
      <dgm:prSet presAssocID="{EDA959F6-0BB5-4CE8-B2F2-97157538C651}" presName="composite" presStyleCnt="0"/>
      <dgm:spPr/>
    </dgm:pt>
    <dgm:pt modelId="{56EA7A63-E8B6-4EF9-AF41-9210388FFE7A}" type="pres">
      <dgm:prSet presAssocID="{EDA959F6-0BB5-4CE8-B2F2-97157538C651}" presName="bentUpArrow1" presStyleLbl="alignImgPlace1" presStyleIdx="1" presStyleCnt="2"/>
      <dgm:spPr/>
    </dgm:pt>
    <dgm:pt modelId="{4AD19A73-1DEF-41CC-B104-142CA9DCD2F4}" type="pres">
      <dgm:prSet presAssocID="{EDA959F6-0BB5-4CE8-B2F2-97157538C651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1908D914-779D-4ED3-A6D6-136F627E0AB0}" type="pres">
      <dgm:prSet presAssocID="{EDA959F6-0BB5-4CE8-B2F2-97157538C651}" presName="ChildText" presStyleLbl="revTx" presStyleIdx="1" presStyleCnt="3" custScaleX="308848" custLinFactX="65601" custLinFactNeighborX="100000" custLinFactNeighborY="31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AFC1CD-01FC-477F-BEF8-5B87020B332E}" type="pres">
      <dgm:prSet presAssocID="{1C310B0E-1660-4554-AC5C-B405F2D581F4}" presName="sibTrans" presStyleCnt="0"/>
      <dgm:spPr/>
    </dgm:pt>
    <dgm:pt modelId="{72A2239F-0D71-4BB0-AC8C-BBEB15EAC484}" type="pres">
      <dgm:prSet presAssocID="{AC57DDC0-10BC-458E-9734-609CBE8A8BC2}" presName="composite" presStyleCnt="0"/>
      <dgm:spPr/>
    </dgm:pt>
    <dgm:pt modelId="{5437384E-0A31-4C8B-A43F-1857F036CD3E}" type="pres">
      <dgm:prSet presAssocID="{AC57DDC0-10BC-458E-9734-609CBE8A8BC2}" presName="ParentText" presStyleLbl="node1" presStyleIdx="2" presStyleCnt="3" custScaleX="160335" custScaleY="66002" custLinFactNeighborX="-17483" custLinFactNeighborY="-8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5A0049-12CB-473E-A0FF-21D579285FDD}" type="pres">
      <dgm:prSet presAssocID="{AC57DDC0-10BC-458E-9734-609CBE8A8BC2}" presName="FinalChildText" presStyleLbl="revTx" presStyleIdx="2" presStyleCnt="3" custScaleX="144530" custLinFactNeighborX="35466" custLinFactNeighborY="-11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A8D2A7B-3B16-4107-8401-CE6F5F74606C}" srcId="{D652447D-F60A-4AF9-86C9-3048960D2D6F}" destId="{FCDD07DC-76C8-46DA-884B-948346B6FD99}" srcOrd="0" destOrd="0" parTransId="{28DB535B-B787-4FF6-8BF7-7CD8162ED808}" sibTransId="{5DFA0AE6-37C5-40FA-A68A-D4D90BC36F26}"/>
    <dgm:cxn modelId="{0FE12753-C65A-481C-9D09-B4F3DF61CAA5}" type="presOf" srcId="{45AE434F-1479-4E59-B038-42A07E5C3013}" destId="{105A0049-12CB-473E-A0FF-21D579285FDD}" srcOrd="0" destOrd="0" presId="urn:microsoft.com/office/officeart/2005/8/layout/StepDownProcess"/>
    <dgm:cxn modelId="{A153C87D-A56E-432B-B0B1-7831C8B1BB6B}" type="presOf" srcId="{AC57DDC0-10BC-458E-9734-609CBE8A8BC2}" destId="{5437384E-0A31-4C8B-A43F-1857F036CD3E}" srcOrd="0" destOrd="0" presId="urn:microsoft.com/office/officeart/2005/8/layout/StepDownProcess"/>
    <dgm:cxn modelId="{64D98558-4C0B-41E6-982C-57D481D9F0A4}" type="presOf" srcId="{1D16280B-5DFA-4A27-A7D1-7AB36B1C7721}" destId="{1908D914-779D-4ED3-A6D6-136F627E0AB0}" srcOrd="0" destOrd="0" presId="urn:microsoft.com/office/officeart/2005/8/layout/StepDownProcess"/>
    <dgm:cxn modelId="{1FF34D91-DC2B-4F89-B203-6EDA80E05655}" type="presOf" srcId="{670BD6F2-8326-4015-9BDB-DCA439B2A2B3}" destId="{B4B078FA-6ABF-4602-AE1E-ADFD98D393BF}" srcOrd="0" destOrd="0" presId="urn:microsoft.com/office/officeart/2005/8/layout/StepDownProcess"/>
    <dgm:cxn modelId="{E0E710C6-3D99-4957-B0A0-4706F0E8A7B2}" type="presOf" srcId="{FCDD07DC-76C8-46DA-884B-948346B6FD99}" destId="{2520E6C2-21D7-4F4A-BD37-1942C0E8783D}" srcOrd="0" destOrd="0" presId="urn:microsoft.com/office/officeart/2005/8/layout/StepDownProcess"/>
    <dgm:cxn modelId="{99249621-560D-4346-A708-F0177A2C77AC}" srcId="{EDA959F6-0BB5-4CE8-B2F2-97157538C651}" destId="{1D16280B-5DFA-4A27-A7D1-7AB36B1C7721}" srcOrd="0" destOrd="0" parTransId="{D1B507BB-56DB-418A-9A52-743CE48DFFA9}" sibTransId="{A3C67CAD-D173-4EF5-B501-6C110E8163D2}"/>
    <dgm:cxn modelId="{63243995-E4E5-4051-8E44-ACA495570F65}" srcId="{D652447D-F60A-4AF9-86C9-3048960D2D6F}" destId="{EDA959F6-0BB5-4CE8-B2F2-97157538C651}" srcOrd="1" destOrd="0" parTransId="{5E32EE2D-4FA8-4D7C-860E-1EFBE0650A79}" sibTransId="{1C310B0E-1660-4554-AC5C-B405F2D581F4}"/>
    <dgm:cxn modelId="{0737460C-623D-41F4-9B1F-B6AD556D18B2}" type="presOf" srcId="{D652447D-F60A-4AF9-86C9-3048960D2D6F}" destId="{CF19BABD-4855-45F6-AB06-CBBA64B24BA4}" srcOrd="0" destOrd="0" presId="urn:microsoft.com/office/officeart/2005/8/layout/StepDownProcess"/>
    <dgm:cxn modelId="{1ABB85EE-CB44-4865-AA3C-FF856C6B6EAD}" srcId="{AC57DDC0-10BC-458E-9734-609CBE8A8BC2}" destId="{45AE434F-1479-4E59-B038-42A07E5C3013}" srcOrd="0" destOrd="0" parTransId="{2DE55B3C-CD69-4DF1-ADE4-4F14F1AD17B8}" sibTransId="{54FA81E8-98BE-4BEE-BE20-36A414B7318C}"/>
    <dgm:cxn modelId="{47277757-1224-4B4A-904F-7A29924CF285}" type="presOf" srcId="{EDA959F6-0BB5-4CE8-B2F2-97157538C651}" destId="{4AD19A73-1DEF-41CC-B104-142CA9DCD2F4}" srcOrd="0" destOrd="0" presId="urn:microsoft.com/office/officeart/2005/8/layout/StepDownProcess"/>
    <dgm:cxn modelId="{0895E1AD-19E1-4191-B2B8-AC39389DC973}" srcId="{D652447D-F60A-4AF9-86C9-3048960D2D6F}" destId="{AC57DDC0-10BC-458E-9734-609CBE8A8BC2}" srcOrd="2" destOrd="0" parTransId="{721018A5-FDAD-45B4-A5BE-58D282C7F544}" sibTransId="{24A6623A-65AB-486A-A937-F98BCC94FCDF}"/>
    <dgm:cxn modelId="{A2B8F031-A5E7-4CD7-9FFB-07A83F076D7C}" srcId="{FCDD07DC-76C8-46DA-884B-948346B6FD99}" destId="{670BD6F2-8326-4015-9BDB-DCA439B2A2B3}" srcOrd="0" destOrd="0" parTransId="{DC7CCEEE-8DA2-471C-AE2E-40E65D1ABC3B}" sibTransId="{D89F7E64-35FD-4917-8BB2-3C2D56D837B9}"/>
    <dgm:cxn modelId="{8B9BDD14-D541-43D1-816D-121BDB160E45}" type="presParOf" srcId="{CF19BABD-4855-45F6-AB06-CBBA64B24BA4}" destId="{2EFC1D87-9BA4-443D-AA20-98F9706E6337}" srcOrd="0" destOrd="0" presId="urn:microsoft.com/office/officeart/2005/8/layout/StepDownProcess"/>
    <dgm:cxn modelId="{B9AA8C3C-A56F-429D-87FA-D7E8045FAEB6}" type="presParOf" srcId="{2EFC1D87-9BA4-443D-AA20-98F9706E6337}" destId="{5BD305EE-9709-4C52-8761-BD46C6EA54F4}" srcOrd="0" destOrd="0" presId="urn:microsoft.com/office/officeart/2005/8/layout/StepDownProcess"/>
    <dgm:cxn modelId="{FEB9685D-3778-42CA-B4B6-C56ACF09B2D9}" type="presParOf" srcId="{2EFC1D87-9BA4-443D-AA20-98F9706E6337}" destId="{2520E6C2-21D7-4F4A-BD37-1942C0E8783D}" srcOrd="1" destOrd="0" presId="urn:microsoft.com/office/officeart/2005/8/layout/StepDownProcess"/>
    <dgm:cxn modelId="{16047D58-A41F-419D-B2B8-4D52544D1389}" type="presParOf" srcId="{2EFC1D87-9BA4-443D-AA20-98F9706E6337}" destId="{B4B078FA-6ABF-4602-AE1E-ADFD98D393BF}" srcOrd="2" destOrd="0" presId="urn:microsoft.com/office/officeart/2005/8/layout/StepDownProcess"/>
    <dgm:cxn modelId="{08A27BC9-92E5-461A-8027-AC623D9A19CD}" type="presParOf" srcId="{CF19BABD-4855-45F6-AB06-CBBA64B24BA4}" destId="{7B37BD55-BBE4-4349-8D73-91F952B2F20B}" srcOrd="1" destOrd="0" presId="urn:microsoft.com/office/officeart/2005/8/layout/StepDownProcess"/>
    <dgm:cxn modelId="{978A4EE1-B232-44C1-BE02-698466ED896E}" type="presParOf" srcId="{CF19BABD-4855-45F6-AB06-CBBA64B24BA4}" destId="{0D8645B6-D63A-4E47-942B-FB1FF67C5AF9}" srcOrd="2" destOrd="0" presId="urn:microsoft.com/office/officeart/2005/8/layout/StepDownProcess"/>
    <dgm:cxn modelId="{48F99330-192C-435B-892B-0E3C0C587C63}" type="presParOf" srcId="{0D8645B6-D63A-4E47-942B-FB1FF67C5AF9}" destId="{56EA7A63-E8B6-4EF9-AF41-9210388FFE7A}" srcOrd="0" destOrd="0" presId="urn:microsoft.com/office/officeart/2005/8/layout/StepDownProcess"/>
    <dgm:cxn modelId="{02A7492D-B91F-4BE7-8423-0597A475F43D}" type="presParOf" srcId="{0D8645B6-D63A-4E47-942B-FB1FF67C5AF9}" destId="{4AD19A73-1DEF-41CC-B104-142CA9DCD2F4}" srcOrd="1" destOrd="0" presId="urn:microsoft.com/office/officeart/2005/8/layout/StepDownProcess"/>
    <dgm:cxn modelId="{E2B75D73-B004-41A8-89C3-423B5F920BB5}" type="presParOf" srcId="{0D8645B6-D63A-4E47-942B-FB1FF67C5AF9}" destId="{1908D914-779D-4ED3-A6D6-136F627E0AB0}" srcOrd="2" destOrd="0" presId="urn:microsoft.com/office/officeart/2005/8/layout/StepDownProcess"/>
    <dgm:cxn modelId="{69DC3A23-7E39-4310-8563-7D96CD14329E}" type="presParOf" srcId="{CF19BABD-4855-45F6-AB06-CBBA64B24BA4}" destId="{28AFC1CD-01FC-477F-BEF8-5B87020B332E}" srcOrd="3" destOrd="0" presId="urn:microsoft.com/office/officeart/2005/8/layout/StepDownProcess"/>
    <dgm:cxn modelId="{E4EC0B46-7B0F-482A-AA7E-884435356ECA}" type="presParOf" srcId="{CF19BABD-4855-45F6-AB06-CBBA64B24BA4}" destId="{72A2239F-0D71-4BB0-AC8C-BBEB15EAC484}" srcOrd="4" destOrd="0" presId="urn:microsoft.com/office/officeart/2005/8/layout/StepDownProcess"/>
    <dgm:cxn modelId="{CB9A3FD0-7928-4DDA-96CE-EA89E0387811}" type="presParOf" srcId="{72A2239F-0D71-4BB0-AC8C-BBEB15EAC484}" destId="{5437384E-0A31-4C8B-A43F-1857F036CD3E}" srcOrd="0" destOrd="0" presId="urn:microsoft.com/office/officeart/2005/8/layout/StepDownProcess"/>
    <dgm:cxn modelId="{11A56A66-999B-4F8D-806A-7FC97204A6D4}" type="presParOf" srcId="{72A2239F-0D71-4BB0-AC8C-BBEB15EAC484}" destId="{105A0049-12CB-473E-A0FF-21D579285FDD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52447D-F60A-4AF9-86C9-3048960D2D6F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CDD07DC-76C8-46DA-884B-948346B6FD99}">
      <dgm:prSet phldrT="[Texto]"/>
      <dgm:spPr/>
      <dgm:t>
        <a:bodyPr/>
        <a:lstStyle/>
        <a:p>
          <a:r>
            <a:rPr lang="es-ES" dirty="0" err="1" smtClean="0"/>
            <a:t>Find</a:t>
          </a:r>
          <a:r>
            <a:rPr lang="es-ES" dirty="0" smtClean="0"/>
            <a:t> </a:t>
          </a:r>
          <a:r>
            <a:rPr lang="es-ES" dirty="0" err="1" smtClean="0"/>
            <a:t>the</a:t>
          </a:r>
          <a:r>
            <a:rPr lang="es-ES" dirty="0" smtClean="0"/>
            <a:t> </a:t>
          </a:r>
          <a:r>
            <a:rPr lang="es-ES" dirty="0" err="1" smtClean="0"/>
            <a:t>verb</a:t>
          </a:r>
          <a:endParaRPr lang="es-ES" dirty="0"/>
        </a:p>
      </dgm:t>
    </dgm:pt>
    <dgm:pt modelId="{28DB535B-B787-4FF6-8BF7-7CD8162ED808}" type="parTrans" cxnId="{4A8D2A7B-3B16-4107-8401-CE6F5F74606C}">
      <dgm:prSet/>
      <dgm:spPr/>
      <dgm:t>
        <a:bodyPr/>
        <a:lstStyle/>
        <a:p>
          <a:endParaRPr lang="es-ES"/>
        </a:p>
      </dgm:t>
    </dgm:pt>
    <dgm:pt modelId="{5DFA0AE6-37C5-40FA-A68A-D4D90BC36F26}" type="sibTrans" cxnId="{4A8D2A7B-3B16-4107-8401-CE6F5F74606C}">
      <dgm:prSet/>
      <dgm:spPr/>
      <dgm:t>
        <a:bodyPr/>
        <a:lstStyle/>
        <a:p>
          <a:endParaRPr lang="es-ES"/>
        </a:p>
      </dgm:t>
    </dgm:pt>
    <dgm:pt modelId="{670BD6F2-8326-4015-9BDB-DCA439B2A2B3}">
      <dgm:prSet phldrT="[Texto]"/>
      <dgm:spPr/>
      <dgm:t>
        <a:bodyPr/>
        <a:lstStyle/>
        <a:p>
          <a:r>
            <a:rPr lang="es-ES" b="1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Action</a:t>
          </a:r>
          <a:r>
            <a:rPr lang="es-ES" b="1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 </a:t>
          </a:r>
          <a:r>
            <a:rPr lang="es-ES" b="1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verb</a:t>
          </a:r>
          <a:r>
            <a:rPr lang="es-ES" b="1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:_________</a:t>
          </a:r>
          <a:endParaRPr lang="es-ES" dirty="0"/>
        </a:p>
      </dgm:t>
    </dgm:pt>
    <dgm:pt modelId="{DC7CCEEE-8DA2-471C-AE2E-40E65D1ABC3B}" type="parTrans" cxnId="{A2B8F031-A5E7-4CD7-9FFB-07A83F076D7C}">
      <dgm:prSet/>
      <dgm:spPr/>
      <dgm:t>
        <a:bodyPr/>
        <a:lstStyle/>
        <a:p>
          <a:endParaRPr lang="es-ES"/>
        </a:p>
      </dgm:t>
    </dgm:pt>
    <dgm:pt modelId="{D89F7E64-35FD-4917-8BB2-3C2D56D837B9}" type="sibTrans" cxnId="{A2B8F031-A5E7-4CD7-9FFB-07A83F076D7C}">
      <dgm:prSet/>
      <dgm:spPr/>
      <dgm:t>
        <a:bodyPr/>
        <a:lstStyle/>
        <a:p>
          <a:endParaRPr lang="es-ES"/>
        </a:p>
      </dgm:t>
    </dgm:pt>
    <dgm:pt modelId="{EDA959F6-0BB5-4CE8-B2F2-97157538C651}">
      <dgm:prSet phldrT="[Texto]"/>
      <dgm:spPr/>
      <dgm:t>
        <a:bodyPr/>
        <a:lstStyle/>
        <a:p>
          <a:r>
            <a:rPr lang="es-ES" dirty="0" err="1" smtClean="0"/>
            <a:t>Find</a:t>
          </a:r>
          <a:r>
            <a:rPr lang="es-ES" dirty="0" smtClean="0"/>
            <a:t> </a:t>
          </a:r>
          <a:r>
            <a:rPr lang="es-ES" dirty="0" err="1" smtClean="0"/>
            <a:t>the</a:t>
          </a:r>
          <a:r>
            <a:rPr lang="es-ES" dirty="0" smtClean="0"/>
            <a:t> </a:t>
          </a:r>
          <a:r>
            <a:rPr lang="es-ES" dirty="0" err="1" smtClean="0"/>
            <a:t>subject</a:t>
          </a:r>
          <a:endParaRPr lang="es-ES" dirty="0"/>
        </a:p>
      </dgm:t>
    </dgm:pt>
    <dgm:pt modelId="{5E32EE2D-4FA8-4D7C-860E-1EFBE0650A79}" type="parTrans" cxnId="{63243995-E4E5-4051-8E44-ACA495570F65}">
      <dgm:prSet/>
      <dgm:spPr/>
      <dgm:t>
        <a:bodyPr/>
        <a:lstStyle/>
        <a:p>
          <a:endParaRPr lang="es-ES"/>
        </a:p>
      </dgm:t>
    </dgm:pt>
    <dgm:pt modelId="{1C310B0E-1660-4554-AC5C-B405F2D581F4}" type="sibTrans" cxnId="{63243995-E4E5-4051-8E44-ACA495570F65}">
      <dgm:prSet/>
      <dgm:spPr/>
      <dgm:t>
        <a:bodyPr/>
        <a:lstStyle/>
        <a:p>
          <a:endParaRPr lang="es-ES"/>
        </a:p>
      </dgm:t>
    </dgm:pt>
    <dgm:pt modelId="{1D16280B-5DFA-4A27-A7D1-7AB36B1C7721}">
      <dgm:prSet phldrT="[Texto]"/>
      <dgm:spPr/>
      <dgm:t>
        <a:bodyPr/>
        <a:lstStyle/>
        <a:p>
          <a:r>
            <a:rPr lang="es-ES" b="1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________________+ _______</a:t>
          </a:r>
          <a:endParaRPr lang="es-ES" b="1" cap="none" spc="0" dirty="0">
            <a:ln w="12700">
              <a:solidFill>
                <a:schemeClr val="accent5"/>
              </a:solidFill>
              <a:prstDash val="solid"/>
            </a:ln>
            <a:pattFill prst="ltDnDiag">
              <a:fgClr>
                <a:schemeClr val="accent5">
                  <a:lumMod val="60000"/>
                  <a:lumOff val="40000"/>
                </a:schemeClr>
              </a:fgClr>
              <a:bgClr>
                <a:schemeClr val="bg1"/>
              </a:bgClr>
            </a:pattFill>
            <a:effectLst/>
          </a:endParaRPr>
        </a:p>
      </dgm:t>
    </dgm:pt>
    <dgm:pt modelId="{D1B507BB-56DB-418A-9A52-743CE48DFFA9}" type="parTrans" cxnId="{99249621-560D-4346-A708-F0177A2C77AC}">
      <dgm:prSet/>
      <dgm:spPr/>
      <dgm:t>
        <a:bodyPr/>
        <a:lstStyle/>
        <a:p>
          <a:endParaRPr lang="es-ES"/>
        </a:p>
      </dgm:t>
    </dgm:pt>
    <dgm:pt modelId="{A3C67CAD-D173-4EF5-B501-6C110E8163D2}" type="sibTrans" cxnId="{99249621-560D-4346-A708-F0177A2C77AC}">
      <dgm:prSet/>
      <dgm:spPr/>
      <dgm:t>
        <a:bodyPr/>
        <a:lstStyle/>
        <a:p>
          <a:endParaRPr lang="es-ES"/>
        </a:p>
      </dgm:t>
    </dgm:pt>
    <dgm:pt modelId="{AC57DDC0-10BC-458E-9734-609CBE8A8BC2}">
      <dgm:prSet phldrT="[Texto]"/>
      <dgm:spPr/>
      <dgm:t>
        <a:bodyPr/>
        <a:lstStyle/>
        <a:p>
          <a:r>
            <a:rPr lang="es-ES" dirty="0" err="1" smtClean="0"/>
            <a:t>What</a:t>
          </a:r>
          <a:r>
            <a:rPr lang="es-ES" dirty="0" smtClean="0"/>
            <a:t>?</a:t>
          </a:r>
          <a:endParaRPr lang="es-ES" dirty="0"/>
        </a:p>
      </dgm:t>
    </dgm:pt>
    <dgm:pt modelId="{721018A5-FDAD-45B4-A5BE-58D282C7F544}" type="parTrans" cxnId="{0895E1AD-19E1-4191-B2B8-AC39389DC973}">
      <dgm:prSet/>
      <dgm:spPr/>
      <dgm:t>
        <a:bodyPr/>
        <a:lstStyle/>
        <a:p>
          <a:endParaRPr lang="es-ES"/>
        </a:p>
      </dgm:t>
    </dgm:pt>
    <dgm:pt modelId="{24A6623A-65AB-486A-A937-F98BCC94FCDF}" type="sibTrans" cxnId="{0895E1AD-19E1-4191-B2B8-AC39389DC973}">
      <dgm:prSet/>
      <dgm:spPr/>
      <dgm:t>
        <a:bodyPr/>
        <a:lstStyle/>
        <a:p>
          <a:endParaRPr lang="es-ES"/>
        </a:p>
      </dgm:t>
    </dgm:pt>
    <dgm:pt modelId="{45AE434F-1479-4E59-B038-42A07E5C3013}">
      <dgm:prSet phldrT="[Texto]"/>
      <dgm:spPr/>
      <dgm:t>
        <a:bodyPr/>
        <a:lstStyle/>
        <a:p>
          <a:r>
            <a:rPr lang="es-ES" b="1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_________</a:t>
          </a:r>
          <a:endParaRPr lang="es-ES" b="1" cap="none" spc="0" dirty="0">
            <a:ln w="12700">
              <a:solidFill>
                <a:schemeClr val="accent5"/>
              </a:solidFill>
              <a:prstDash val="solid"/>
            </a:ln>
            <a:pattFill prst="ltDnDiag">
              <a:fgClr>
                <a:schemeClr val="accent5">
                  <a:lumMod val="60000"/>
                  <a:lumOff val="40000"/>
                </a:schemeClr>
              </a:fgClr>
              <a:bgClr>
                <a:schemeClr val="bg1"/>
              </a:bgClr>
            </a:pattFill>
            <a:effectLst/>
          </a:endParaRPr>
        </a:p>
      </dgm:t>
    </dgm:pt>
    <dgm:pt modelId="{2DE55B3C-CD69-4DF1-ADE4-4F14F1AD17B8}" type="parTrans" cxnId="{1ABB85EE-CB44-4865-AA3C-FF856C6B6EAD}">
      <dgm:prSet/>
      <dgm:spPr/>
      <dgm:t>
        <a:bodyPr/>
        <a:lstStyle/>
        <a:p>
          <a:endParaRPr lang="es-ES"/>
        </a:p>
      </dgm:t>
    </dgm:pt>
    <dgm:pt modelId="{54FA81E8-98BE-4BEE-BE20-36A414B7318C}" type="sibTrans" cxnId="{1ABB85EE-CB44-4865-AA3C-FF856C6B6EAD}">
      <dgm:prSet/>
      <dgm:spPr/>
      <dgm:t>
        <a:bodyPr/>
        <a:lstStyle/>
        <a:p>
          <a:endParaRPr lang="es-ES"/>
        </a:p>
      </dgm:t>
    </dgm:pt>
    <dgm:pt modelId="{CF19BABD-4855-45F6-AB06-CBBA64B24BA4}" type="pres">
      <dgm:prSet presAssocID="{D652447D-F60A-4AF9-86C9-3048960D2D6F}" presName="rootnode" presStyleCnt="0">
        <dgm:presLayoutVars>
          <dgm:chMax/>
          <dgm:chPref/>
          <dgm:dir/>
          <dgm:animLvl val="lvl"/>
        </dgm:presLayoutVars>
      </dgm:prSet>
      <dgm:spPr/>
    </dgm:pt>
    <dgm:pt modelId="{2EFC1D87-9BA4-443D-AA20-98F9706E6337}" type="pres">
      <dgm:prSet presAssocID="{FCDD07DC-76C8-46DA-884B-948346B6FD99}" presName="composite" presStyleCnt="0"/>
      <dgm:spPr/>
    </dgm:pt>
    <dgm:pt modelId="{5BD305EE-9709-4C52-8761-BD46C6EA54F4}" type="pres">
      <dgm:prSet presAssocID="{FCDD07DC-76C8-46DA-884B-948346B6FD99}" presName="bentUpArrow1" presStyleLbl="alignImgPlace1" presStyleIdx="0" presStyleCnt="2"/>
      <dgm:spPr/>
    </dgm:pt>
    <dgm:pt modelId="{2520E6C2-21D7-4F4A-BD37-1942C0E8783D}" type="pres">
      <dgm:prSet presAssocID="{FCDD07DC-76C8-46DA-884B-948346B6FD9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B4B078FA-6ABF-4602-AE1E-ADFD98D393BF}" type="pres">
      <dgm:prSet presAssocID="{FCDD07DC-76C8-46DA-884B-948346B6FD99}" presName="ChildText" presStyleLbl="revTx" presStyleIdx="0" presStyleCnt="3" custScaleX="298477" custLinFactX="8041" custLinFactNeighborX="100000" custLinFactNeighborY="20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37BD55-BBE4-4349-8D73-91F952B2F20B}" type="pres">
      <dgm:prSet presAssocID="{5DFA0AE6-37C5-40FA-A68A-D4D90BC36F26}" presName="sibTrans" presStyleCnt="0"/>
      <dgm:spPr/>
    </dgm:pt>
    <dgm:pt modelId="{0D8645B6-D63A-4E47-942B-FB1FF67C5AF9}" type="pres">
      <dgm:prSet presAssocID="{EDA959F6-0BB5-4CE8-B2F2-97157538C651}" presName="composite" presStyleCnt="0"/>
      <dgm:spPr/>
    </dgm:pt>
    <dgm:pt modelId="{56EA7A63-E8B6-4EF9-AF41-9210388FFE7A}" type="pres">
      <dgm:prSet presAssocID="{EDA959F6-0BB5-4CE8-B2F2-97157538C651}" presName="bentUpArrow1" presStyleLbl="alignImgPlace1" presStyleIdx="1" presStyleCnt="2"/>
      <dgm:spPr/>
    </dgm:pt>
    <dgm:pt modelId="{4AD19A73-1DEF-41CC-B104-142CA9DCD2F4}" type="pres">
      <dgm:prSet presAssocID="{EDA959F6-0BB5-4CE8-B2F2-97157538C651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1908D914-779D-4ED3-A6D6-136F627E0AB0}" type="pres">
      <dgm:prSet presAssocID="{EDA959F6-0BB5-4CE8-B2F2-97157538C651}" presName="ChildText" presStyleLbl="revTx" presStyleIdx="1" presStyleCnt="3" custScaleX="308848" custLinFactX="65601" custLinFactNeighborX="100000" custLinFactNeighborY="31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AFC1CD-01FC-477F-BEF8-5B87020B332E}" type="pres">
      <dgm:prSet presAssocID="{1C310B0E-1660-4554-AC5C-B405F2D581F4}" presName="sibTrans" presStyleCnt="0"/>
      <dgm:spPr/>
    </dgm:pt>
    <dgm:pt modelId="{72A2239F-0D71-4BB0-AC8C-BBEB15EAC484}" type="pres">
      <dgm:prSet presAssocID="{AC57DDC0-10BC-458E-9734-609CBE8A8BC2}" presName="composite" presStyleCnt="0"/>
      <dgm:spPr/>
    </dgm:pt>
    <dgm:pt modelId="{5437384E-0A31-4C8B-A43F-1857F036CD3E}" type="pres">
      <dgm:prSet presAssocID="{AC57DDC0-10BC-458E-9734-609CBE8A8BC2}" presName="ParentText" presStyleLbl="node1" presStyleIdx="2" presStyleCnt="3" custScaleX="160335" custScaleY="66002" custLinFactNeighborX="-17483" custLinFactNeighborY="-8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5A0049-12CB-473E-A0FF-21D579285FDD}" type="pres">
      <dgm:prSet presAssocID="{AC57DDC0-10BC-458E-9734-609CBE8A8BC2}" presName="FinalChildText" presStyleLbl="revTx" presStyleIdx="2" presStyleCnt="3" custScaleX="144530" custLinFactNeighborX="35466" custLinFactNeighborY="-11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FD432B2-06C8-4611-BF1A-FCE159FD74F7}" type="presOf" srcId="{670BD6F2-8326-4015-9BDB-DCA439B2A2B3}" destId="{B4B078FA-6ABF-4602-AE1E-ADFD98D393BF}" srcOrd="0" destOrd="0" presId="urn:microsoft.com/office/officeart/2005/8/layout/StepDownProcess"/>
    <dgm:cxn modelId="{1B6157B7-08E7-465F-81F6-748D770E5221}" type="presOf" srcId="{1D16280B-5DFA-4A27-A7D1-7AB36B1C7721}" destId="{1908D914-779D-4ED3-A6D6-136F627E0AB0}" srcOrd="0" destOrd="0" presId="urn:microsoft.com/office/officeart/2005/8/layout/StepDownProcess"/>
    <dgm:cxn modelId="{59788FE3-1218-492B-8B8B-28C24EC3BD74}" type="presOf" srcId="{45AE434F-1479-4E59-B038-42A07E5C3013}" destId="{105A0049-12CB-473E-A0FF-21D579285FDD}" srcOrd="0" destOrd="0" presId="urn:microsoft.com/office/officeart/2005/8/layout/StepDownProcess"/>
    <dgm:cxn modelId="{4A8D2A7B-3B16-4107-8401-CE6F5F74606C}" srcId="{D652447D-F60A-4AF9-86C9-3048960D2D6F}" destId="{FCDD07DC-76C8-46DA-884B-948346B6FD99}" srcOrd="0" destOrd="0" parTransId="{28DB535B-B787-4FF6-8BF7-7CD8162ED808}" sibTransId="{5DFA0AE6-37C5-40FA-A68A-D4D90BC36F26}"/>
    <dgm:cxn modelId="{165F7BEA-A7D2-45DC-B08D-68C4F3448F06}" type="presOf" srcId="{EDA959F6-0BB5-4CE8-B2F2-97157538C651}" destId="{4AD19A73-1DEF-41CC-B104-142CA9DCD2F4}" srcOrd="0" destOrd="0" presId="urn:microsoft.com/office/officeart/2005/8/layout/StepDownProcess"/>
    <dgm:cxn modelId="{99249621-560D-4346-A708-F0177A2C77AC}" srcId="{EDA959F6-0BB5-4CE8-B2F2-97157538C651}" destId="{1D16280B-5DFA-4A27-A7D1-7AB36B1C7721}" srcOrd="0" destOrd="0" parTransId="{D1B507BB-56DB-418A-9A52-743CE48DFFA9}" sibTransId="{A3C67CAD-D173-4EF5-B501-6C110E8163D2}"/>
    <dgm:cxn modelId="{63243995-E4E5-4051-8E44-ACA495570F65}" srcId="{D652447D-F60A-4AF9-86C9-3048960D2D6F}" destId="{EDA959F6-0BB5-4CE8-B2F2-97157538C651}" srcOrd="1" destOrd="0" parTransId="{5E32EE2D-4FA8-4D7C-860E-1EFBE0650A79}" sibTransId="{1C310B0E-1660-4554-AC5C-B405F2D581F4}"/>
    <dgm:cxn modelId="{8871DF01-635A-418C-B4BD-C46A9DBB72AE}" type="presOf" srcId="{AC57DDC0-10BC-458E-9734-609CBE8A8BC2}" destId="{5437384E-0A31-4C8B-A43F-1857F036CD3E}" srcOrd="0" destOrd="0" presId="urn:microsoft.com/office/officeart/2005/8/layout/StepDownProcess"/>
    <dgm:cxn modelId="{1ABB85EE-CB44-4865-AA3C-FF856C6B6EAD}" srcId="{AC57DDC0-10BC-458E-9734-609CBE8A8BC2}" destId="{45AE434F-1479-4E59-B038-42A07E5C3013}" srcOrd="0" destOrd="0" parTransId="{2DE55B3C-CD69-4DF1-ADE4-4F14F1AD17B8}" sibTransId="{54FA81E8-98BE-4BEE-BE20-36A414B7318C}"/>
    <dgm:cxn modelId="{8FB6CE32-79C7-4417-B701-A1CF4B31FAB4}" type="presOf" srcId="{D652447D-F60A-4AF9-86C9-3048960D2D6F}" destId="{CF19BABD-4855-45F6-AB06-CBBA64B24BA4}" srcOrd="0" destOrd="0" presId="urn:microsoft.com/office/officeart/2005/8/layout/StepDownProcess"/>
    <dgm:cxn modelId="{0895E1AD-19E1-4191-B2B8-AC39389DC973}" srcId="{D652447D-F60A-4AF9-86C9-3048960D2D6F}" destId="{AC57DDC0-10BC-458E-9734-609CBE8A8BC2}" srcOrd="2" destOrd="0" parTransId="{721018A5-FDAD-45B4-A5BE-58D282C7F544}" sibTransId="{24A6623A-65AB-486A-A937-F98BCC94FCDF}"/>
    <dgm:cxn modelId="{A2B8F031-A5E7-4CD7-9FFB-07A83F076D7C}" srcId="{FCDD07DC-76C8-46DA-884B-948346B6FD99}" destId="{670BD6F2-8326-4015-9BDB-DCA439B2A2B3}" srcOrd="0" destOrd="0" parTransId="{DC7CCEEE-8DA2-471C-AE2E-40E65D1ABC3B}" sibTransId="{D89F7E64-35FD-4917-8BB2-3C2D56D837B9}"/>
    <dgm:cxn modelId="{081EE538-E223-4DB8-94EC-CFF0A7F63056}" type="presOf" srcId="{FCDD07DC-76C8-46DA-884B-948346B6FD99}" destId="{2520E6C2-21D7-4F4A-BD37-1942C0E8783D}" srcOrd="0" destOrd="0" presId="urn:microsoft.com/office/officeart/2005/8/layout/StepDownProcess"/>
    <dgm:cxn modelId="{9D2BC979-78E7-4831-BB2F-8D529195CC99}" type="presParOf" srcId="{CF19BABD-4855-45F6-AB06-CBBA64B24BA4}" destId="{2EFC1D87-9BA4-443D-AA20-98F9706E6337}" srcOrd="0" destOrd="0" presId="urn:microsoft.com/office/officeart/2005/8/layout/StepDownProcess"/>
    <dgm:cxn modelId="{1A44148F-4B21-4444-BE4E-8A0B08F0E307}" type="presParOf" srcId="{2EFC1D87-9BA4-443D-AA20-98F9706E6337}" destId="{5BD305EE-9709-4C52-8761-BD46C6EA54F4}" srcOrd="0" destOrd="0" presId="urn:microsoft.com/office/officeart/2005/8/layout/StepDownProcess"/>
    <dgm:cxn modelId="{8395CF46-4DAF-4752-A1D4-00A3C36E6B28}" type="presParOf" srcId="{2EFC1D87-9BA4-443D-AA20-98F9706E6337}" destId="{2520E6C2-21D7-4F4A-BD37-1942C0E8783D}" srcOrd="1" destOrd="0" presId="urn:microsoft.com/office/officeart/2005/8/layout/StepDownProcess"/>
    <dgm:cxn modelId="{1F21FAB7-7BDD-4CF9-88D8-0A4EBE5B7740}" type="presParOf" srcId="{2EFC1D87-9BA4-443D-AA20-98F9706E6337}" destId="{B4B078FA-6ABF-4602-AE1E-ADFD98D393BF}" srcOrd="2" destOrd="0" presId="urn:microsoft.com/office/officeart/2005/8/layout/StepDownProcess"/>
    <dgm:cxn modelId="{A429242B-6A81-4E95-B41C-208A99C52C93}" type="presParOf" srcId="{CF19BABD-4855-45F6-AB06-CBBA64B24BA4}" destId="{7B37BD55-BBE4-4349-8D73-91F952B2F20B}" srcOrd="1" destOrd="0" presId="urn:microsoft.com/office/officeart/2005/8/layout/StepDownProcess"/>
    <dgm:cxn modelId="{C28334B2-DAED-4663-B9A2-401DAFB9CDDA}" type="presParOf" srcId="{CF19BABD-4855-45F6-AB06-CBBA64B24BA4}" destId="{0D8645B6-D63A-4E47-942B-FB1FF67C5AF9}" srcOrd="2" destOrd="0" presId="urn:microsoft.com/office/officeart/2005/8/layout/StepDownProcess"/>
    <dgm:cxn modelId="{07017508-791A-45C8-95AD-B0086D74B1A2}" type="presParOf" srcId="{0D8645B6-D63A-4E47-942B-FB1FF67C5AF9}" destId="{56EA7A63-E8B6-4EF9-AF41-9210388FFE7A}" srcOrd="0" destOrd="0" presId="urn:microsoft.com/office/officeart/2005/8/layout/StepDownProcess"/>
    <dgm:cxn modelId="{988C8D66-C8B3-4552-9441-0B22BA1E7559}" type="presParOf" srcId="{0D8645B6-D63A-4E47-942B-FB1FF67C5AF9}" destId="{4AD19A73-1DEF-41CC-B104-142CA9DCD2F4}" srcOrd="1" destOrd="0" presId="urn:microsoft.com/office/officeart/2005/8/layout/StepDownProcess"/>
    <dgm:cxn modelId="{E0D35AA4-D67C-4F25-9487-00FEE95B04F5}" type="presParOf" srcId="{0D8645B6-D63A-4E47-942B-FB1FF67C5AF9}" destId="{1908D914-779D-4ED3-A6D6-136F627E0AB0}" srcOrd="2" destOrd="0" presId="urn:microsoft.com/office/officeart/2005/8/layout/StepDownProcess"/>
    <dgm:cxn modelId="{4E78CB5D-E6B4-4A96-9683-39EF1A15A114}" type="presParOf" srcId="{CF19BABD-4855-45F6-AB06-CBBA64B24BA4}" destId="{28AFC1CD-01FC-477F-BEF8-5B87020B332E}" srcOrd="3" destOrd="0" presId="urn:microsoft.com/office/officeart/2005/8/layout/StepDownProcess"/>
    <dgm:cxn modelId="{BEE52038-71CD-4936-AD2B-4B167D0BD4FE}" type="presParOf" srcId="{CF19BABD-4855-45F6-AB06-CBBA64B24BA4}" destId="{72A2239F-0D71-4BB0-AC8C-BBEB15EAC484}" srcOrd="4" destOrd="0" presId="urn:microsoft.com/office/officeart/2005/8/layout/StepDownProcess"/>
    <dgm:cxn modelId="{DD5CC073-EEA7-4DC7-B8C9-D556D5518FC7}" type="presParOf" srcId="{72A2239F-0D71-4BB0-AC8C-BBEB15EAC484}" destId="{5437384E-0A31-4C8B-A43F-1857F036CD3E}" srcOrd="0" destOrd="0" presId="urn:microsoft.com/office/officeart/2005/8/layout/StepDownProcess"/>
    <dgm:cxn modelId="{8553FE89-141A-455F-85DE-0E043DE421FB}" type="presParOf" srcId="{72A2239F-0D71-4BB0-AC8C-BBEB15EAC484}" destId="{105A0049-12CB-473E-A0FF-21D579285FDD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8C669E-361C-432E-AEB0-6F50C61926AF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</dgm:pt>
    <dgm:pt modelId="{05D16AF8-8AC1-4539-8B52-59AC193FA352}">
      <dgm:prSet phldrT="[Texto]"/>
      <dgm:spPr/>
      <dgm:t>
        <a:bodyPr/>
        <a:lstStyle/>
        <a:p>
          <a:r>
            <a:rPr lang="es-ES" dirty="0" err="1" smtClean="0"/>
            <a:t>Linking</a:t>
          </a:r>
          <a:r>
            <a:rPr lang="es-ES" dirty="0" smtClean="0"/>
            <a:t> </a:t>
          </a:r>
          <a:r>
            <a:rPr lang="es-ES" dirty="0" err="1" smtClean="0"/>
            <a:t>verb</a:t>
          </a:r>
          <a:endParaRPr lang="es-ES" dirty="0"/>
        </a:p>
      </dgm:t>
    </dgm:pt>
    <dgm:pt modelId="{19245FBA-56E0-4B2A-9D00-A2E5699E8D11}" type="parTrans" cxnId="{972BD34C-A2BD-4CF5-9E39-A70C297FA0B8}">
      <dgm:prSet/>
      <dgm:spPr/>
      <dgm:t>
        <a:bodyPr/>
        <a:lstStyle/>
        <a:p>
          <a:endParaRPr lang="es-ES"/>
        </a:p>
      </dgm:t>
    </dgm:pt>
    <dgm:pt modelId="{1325F17C-59B6-4BEC-8D51-F9F6A3B766CD}" type="sibTrans" cxnId="{972BD34C-A2BD-4CF5-9E39-A70C297FA0B8}">
      <dgm:prSet/>
      <dgm:spPr/>
      <dgm:t>
        <a:bodyPr/>
        <a:lstStyle/>
        <a:p>
          <a:endParaRPr lang="es-ES"/>
        </a:p>
      </dgm:t>
    </dgm:pt>
    <dgm:pt modelId="{61EE6B9C-920B-4BC8-A10F-FD383A1AD480}">
      <dgm:prSet phldrT="[Texto]"/>
      <dgm:spPr/>
      <dgm:t>
        <a:bodyPr/>
        <a:lstStyle/>
        <a:p>
          <a:r>
            <a:rPr lang="es-ES" dirty="0" smtClean="0"/>
            <a:t>=</a:t>
          </a:r>
          <a:endParaRPr lang="es-ES" dirty="0"/>
        </a:p>
      </dgm:t>
    </dgm:pt>
    <dgm:pt modelId="{D751770E-82E5-4ED3-ABFA-38F8C156E5A4}" type="parTrans" cxnId="{4B478B87-F601-402C-B6BD-79A632440EBF}">
      <dgm:prSet/>
      <dgm:spPr/>
      <dgm:t>
        <a:bodyPr/>
        <a:lstStyle/>
        <a:p>
          <a:endParaRPr lang="es-ES"/>
        </a:p>
      </dgm:t>
    </dgm:pt>
    <dgm:pt modelId="{E9BB4D49-D6F2-4451-AF18-39F579459EB0}" type="sibTrans" cxnId="{4B478B87-F601-402C-B6BD-79A632440EBF}">
      <dgm:prSet/>
      <dgm:spPr/>
      <dgm:t>
        <a:bodyPr/>
        <a:lstStyle/>
        <a:p>
          <a:endParaRPr lang="es-ES"/>
        </a:p>
      </dgm:t>
    </dgm:pt>
    <dgm:pt modelId="{72C2AD8A-4C9F-4E91-B937-E15B13620E91}">
      <dgm:prSet phldrT="[Texto]"/>
      <dgm:spPr/>
      <dgm:t>
        <a:bodyPr/>
        <a:lstStyle/>
        <a:p>
          <a:r>
            <a:rPr lang="es-ES" dirty="0" err="1" smtClean="0"/>
            <a:t>Subject</a:t>
          </a:r>
          <a:r>
            <a:rPr lang="es-ES" dirty="0" smtClean="0"/>
            <a:t> = </a:t>
          </a:r>
          <a:r>
            <a:rPr lang="es-ES" dirty="0" err="1" smtClean="0"/>
            <a:t>complement</a:t>
          </a:r>
          <a:endParaRPr lang="es-ES" dirty="0"/>
        </a:p>
      </dgm:t>
    </dgm:pt>
    <dgm:pt modelId="{040520C9-6738-4E5C-85A7-C023DB3DB7CF}" type="parTrans" cxnId="{DED5A48D-248F-48ED-B349-6E9EA9DE54F4}">
      <dgm:prSet/>
      <dgm:spPr/>
      <dgm:t>
        <a:bodyPr/>
        <a:lstStyle/>
        <a:p>
          <a:endParaRPr lang="es-ES"/>
        </a:p>
      </dgm:t>
    </dgm:pt>
    <dgm:pt modelId="{5C4D53D6-C59D-4D80-8829-DA2218F051D6}" type="sibTrans" cxnId="{DED5A48D-248F-48ED-B349-6E9EA9DE54F4}">
      <dgm:prSet/>
      <dgm:spPr/>
      <dgm:t>
        <a:bodyPr/>
        <a:lstStyle/>
        <a:p>
          <a:endParaRPr lang="es-ES"/>
        </a:p>
      </dgm:t>
    </dgm:pt>
    <dgm:pt modelId="{332FE7E2-556F-4F8E-96C6-C9544F2AA4C9}" type="pres">
      <dgm:prSet presAssocID="{558C669E-361C-432E-AEB0-6F50C61926AF}" presName="compositeShape" presStyleCnt="0">
        <dgm:presLayoutVars>
          <dgm:dir/>
          <dgm:resizeHandles/>
        </dgm:presLayoutVars>
      </dgm:prSet>
      <dgm:spPr/>
    </dgm:pt>
    <dgm:pt modelId="{9787AC0A-1440-4AD2-A433-8F8B65F6ABED}" type="pres">
      <dgm:prSet presAssocID="{558C669E-361C-432E-AEB0-6F50C61926AF}" presName="pyramid" presStyleLbl="node1" presStyleIdx="0" presStyleCnt="1"/>
      <dgm:spPr/>
    </dgm:pt>
    <dgm:pt modelId="{DB5FB499-6E54-4C2F-8778-9603D725C54C}" type="pres">
      <dgm:prSet presAssocID="{558C669E-361C-432E-AEB0-6F50C61926AF}" presName="theList" presStyleCnt="0"/>
      <dgm:spPr/>
    </dgm:pt>
    <dgm:pt modelId="{CEAB765D-D89D-4702-9D88-E75C0D774F43}" type="pres">
      <dgm:prSet presAssocID="{05D16AF8-8AC1-4539-8B52-59AC193FA352}" presName="aNode" presStyleLbl="fgAcc1" presStyleIdx="0" presStyleCnt="3" custLinFactNeighborX="-52289" custLinFactNeighborY="-6425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639EF8-78F1-4A36-8346-B2D16A918F43}" type="pres">
      <dgm:prSet presAssocID="{05D16AF8-8AC1-4539-8B52-59AC193FA352}" presName="aSpace" presStyleCnt="0"/>
      <dgm:spPr/>
    </dgm:pt>
    <dgm:pt modelId="{8B29D2FC-EA01-4F8F-AEAC-EE7687FD17DB}" type="pres">
      <dgm:prSet presAssocID="{61EE6B9C-920B-4BC8-A10F-FD383A1AD480}" presName="aNode" presStyleLbl="fgAcc1" presStyleIdx="1" presStyleCnt="3" custScaleX="28169" custLinFactNeighborX="-50826" custLinFactNeighborY="-32130">
        <dgm:presLayoutVars>
          <dgm:bulletEnabled val="1"/>
        </dgm:presLayoutVars>
      </dgm:prSet>
      <dgm:spPr/>
    </dgm:pt>
    <dgm:pt modelId="{9FA07278-03D1-4647-AA8A-CD10993CBB85}" type="pres">
      <dgm:prSet presAssocID="{61EE6B9C-920B-4BC8-A10F-FD383A1AD480}" presName="aSpace" presStyleCnt="0"/>
      <dgm:spPr/>
    </dgm:pt>
    <dgm:pt modelId="{4D429C7D-B6FE-47A6-B39B-AFD8DF210825}" type="pres">
      <dgm:prSet presAssocID="{72C2AD8A-4C9F-4E91-B937-E15B13620E91}" presName="aNode" presStyleLbl="fgAcc1" presStyleIdx="2" presStyleCnt="3" custScaleX="203250" custLinFactNeighborX="-43147" custLinFactNeighborY="40162">
        <dgm:presLayoutVars>
          <dgm:bulletEnabled val="1"/>
        </dgm:presLayoutVars>
      </dgm:prSet>
      <dgm:spPr/>
    </dgm:pt>
    <dgm:pt modelId="{D44E6A85-D2C2-419C-AAF9-FF8568400181}" type="pres">
      <dgm:prSet presAssocID="{72C2AD8A-4C9F-4E91-B937-E15B13620E91}" presName="aSpace" presStyleCnt="0"/>
      <dgm:spPr/>
    </dgm:pt>
  </dgm:ptLst>
  <dgm:cxnLst>
    <dgm:cxn modelId="{53DAD739-257A-428F-B192-B267E87E7944}" type="presOf" srcId="{05D16AF8-8AC1-4539-8B52-59AC193FA352}" destId="{CEAB765D-D89D-4702-9D88-E75C0D774F43}" srcOrd="0" destOrd="0" presId="urn:microsoft.com/office/officeart/2005/8/layout/pyramid2"/>
    <dgm:cxn modelId="{8BE9F4F7-D3D5-4678-B46B-E4EBD432E845}" type="presOf" srcId="{61EE6B9C-920B-4BC8-A10F-FD383A1AD480}" destId="{8B29D2FC-EA01-4F8F-AEAC-EE7687FD17DB}" srcOrd="0" destOrd="0" presId="urn:microsoft.com/office/officeart/2005/8/layout/pyramid2"/>
    <dgm:cxn modelId="{DED5A48D-248F-48ED-B349-6E9EA9DE54F4}" srcId="{558C669E-361C-432E-AEB0-6F50C61926AF}" destId="{72C2AD8A-4C9F-4E91-B937-E15B13620E91}" srcOrd="2" destOrd="0" parTransId="{040520C9-6738-4E5C-85A7-C023DB3DB7CF}" sibTransId="{5C4D53D6-C59D-4D80-8829-DA2218F051D6}"/>
    <dgm:cxn modelId="{9A961E76-1438-4BA7-B1CB-69A97F1AD012}" type="presOf" srcId="{72C2AD8A-4C9F-4E91-B937-E15B13620E91}" destId="{4D429C7D-B6FE-47A6-B39B-AFD8DF210825}" srcOrd="0" destOrd="0" presId="urn:microsoft.com/office/officeart/2005/8/layout/pyramid2"/>
    <dgm:cxn modelId="{972BD34C-A2BD-4CF5-9E39-A70C297FA0B8}" srcId="{558C669E-361C-432E-AEB0-6F50C61926AF}" destId="{05D16AF8-8AC1-4539-8B52-59AC193FA352}" srcOrd="0" destOrd="0" parTransId="{19245FBA-56E0-4B2A-9D00-A2E5699E8D11}" sibTransId="{1325F17C-59B6-4BEC-8D51-F9F6A3B766CD}"/>
    <dgm:cxn modelId="{2FA64CB1-339E-4550-8E98-F8437F2D1351}" type="presOf" srcId="{558C669E-361C-432E-AEB0-6F50C61926AF}" destId="{332FE7E2-556F-4F8E-96C6-C9544F2AA4C9}" srcOrd="0" destOrd="0" presId="urn:microsoft.com/office/officeart/2005/8/layout/pyramid2"/>
    <dgm:cxn modelId="{4B478B87-F601-402C-B6BD-79A632440EBF}" srcId="{558C669E-361C-432E-AEB0-6F50C61926AF}" destId="{61EE6B9C-920B-4BC8-A10F-FD383A1AD480}" srcOrd="1" destOrd="0" parTransId="{D751770E-82E5-4ED3-ABFA-38F8C156E5A4}" sibTransId="{E9BB4D49-D6F2-4451-AF18-39F579459EB0}"/>
    <dgm:cxn modelId="{D3E152DB-5E9A-44E7-80C3-2758D73DAE88}" type="presParOf" srcId="{332FE7E2-556F-4F8E-96C6-C9544F2AA4C9}" destId="{9787AC0A-1440-4AD2-A433-8F8B65F6ABED}" srcOrd="0" destOrd="0" presId="urn:microsoft.com/office/officeart/2005/8/layout/pyramid2"/>
    <dgm:cxn modelId="{88A67FD6-2675-46C7-83AC-D624AD1680DA}" type="presParOf" srcId="{332FE7E2-556F-4F8E-96C6-C9544F2AA4C9}" destId="{DB5FB499-6E54-4C2F-8778-9603D725C54C}" srcOrd="1" destOrd="0" presId="urn:microsoft.com/office/officeart/2005/8/layout/pyramid2"/>
    <dgm:cxn modelId="{0F951935-878A-4594-8DA2-8D6170FBBB39}" type="presParOf" srcId="{DB5FB499-6E54-4C2F-8778-9603D725C54C}" destId="{CEAB765D-D89D-4702-9D88-E75C0D774F43}" srcOrd="0" destOrd="0" presId="urn:microsoft.com/office/officeart/2005/8/layout/pyramid2"/>
    <dgm:cxn modelId="{3663F1CF-ADF4-46E2-B934-3439BE61AC33}" type="presParOf" srcId="{DB5FB499-6E54-4C2F-8778-9603D725C54C}" destId="{66639EF8-78F1-4A36-8346-B2D16A918F43}" srcOrd="1" destOrd="0" presId="urn:microsoft.com/office/officeart/2005/8/layout/pyramid2"/>
    <dgm:cxn modelId="{1434F15E-39B5-41DF-98AB-7C82E3825490}" type="presParOf" srcId="{DB5FB499-6E54-4C2F-8778-9603D725C54C}" destId="{8B29D2FC-EA01-4F8F-AEAC-EE7687FD17DB}" srcOrd="2" destOrd="0" presId="urn:microsoft.com/office/officeart/2005/8/layout/pyramid2"/>
    <dgm:cxn modelId="{FC37CB32-839F-4EBB-A354-74254671B67C}" type="presParOf" srcId="{DB5FB499-6E54-4C2F-8778-9603D725C54C}" destId="{9FA07278-03D1-4647-AA8A-CD10993CBB85}" srcOrd="3" destOrd="0" presId="urn:microsoft.com/office/officeart/2005/8/layout/pyramid2"/>
    <dgm:cxn modelId="{530CA70E-AAE1-406D-B016-4E848A03D6F0}" type="presParOf" srcId="{DB5FB499-6E54-4C2F-8778-9603D725C54C}" destId="{4D429C7D-B6FE-47A6-B39B-AFD8DF210825}" srcOrd="4" destOrd="0" presId="urn:microsoft.com/office/officeart/2005/8/layout/pyramid2"/>
    <dgm:cxn modelId="{25A2164A-6039-49FF-9251-BB3938B1F12B}" type="presParOf" srcId="{DB5FB499-6E54-4C2F-8778-9603D725C54C}" destId="{D44E6A85-D2C2-419C-AAF9-FF856840018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8C669E-361C-432E-AEB0-6F50C61926AF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</dgm:pt>
    <dgm:pt modelId="{05D16AF8-8AC1-4539-8B52-59AC193FA352}">
      <dgm:prSet phldrT="[Texto]"/>
      <dgm:spPr/>
      <dgm:t>
        <a:bodyPr/>
        <a:lstStyle/>
        <a:p>
          <a:endParaRPr lang="es-ES" dirty="0"/>
        </a:p>
      </dgm:t>
    </dgm:pt>
    <dgm:pt modelId="{19245FBA-56E0-4B2A-9D00-A2E5699E8D11}" type="parTrans" cxnId="{972BD34C-A2BD-4CF5-9E39-A70C297FA0B8}">
      <dgm:prSet/>
      <dgm:spPr/>
      <dgm:t>
        <a:bodyPr/>
        <a:lstStyle/>
        <a:p>
          <a:endParaRPr lang="es-ES"/>
        </a:p>
      </dgm:t>
    </dgm:pt>
    <dgm:pt modelId="{1325F17C-59B6-4BEC-8D51-F9F6A3B766CD}" type="sibTrans" cxnId="{972BD34C-A2BD-4CF5-9E39-A70C297FA0B8}">
      <dgm:prSet/>
      <dgm:spPr/>
      <dgm:t>
        <a:bodyPr/>
        <a:lstStyle/>
        <a:p>
          <a:endParaRPr lang="es-ES"/>
        </a:p>
      </dgm:t>
    </dgm:pt>
    <dgm:pt modelId="{61EE6B9C-920B-4BC8-A10F-FD383A1AD480}">
      <dgm:prSet phldrT="[Texto]"/>
      <dgm:spPr/>
      <dgm:t>
        <a:bodyPr/>
        <a:lstStyle/>
        <a:p>
          <a:r>
            <a:rPr lang="es-ES" dirty="0" smtClean="0"/>
            <a:t>=</a:t>
          </a:r>
          <a:endParaRPr lang="es-ES" dirty="0"/>
        </a:p>
      </dgm:t>
    </dgm:pt>
    <dgm:pt modelId="{D751770E-82E5-4ED3-ABFA-38F8C156E5A4}" type="parTrans" cxnId="{4B478B87-F601-402C-B6BD-79A632440EBF}">
      <dgm:prSet/>
      <dgm:spPr/>
      <dgm:t>
        <a:bodyPr/>
        <a:lstStyle/>
        <a:p>
          <a:endParaRPr lang="es-ES"/>
        </a:p>
      </dgm:t>
    </dgm:pt>
    <dgm:pt modelId="{E9BB4D49-D6F2-4451-AF18-39F579459EB0}" type="sibTrans" cxnId="{4B478B87-F601-402C-B6BD-79A632440EBF}">
      <dgm:prSet/>
      <dgm:spPr/>
      <dgm:t>
        <a:bodyPr/>
        <a:lstStyle/>
        <a:p>
          <a:endParaRPr lang="es-ES"/>
        </a:p>
      </dgm:t>
    </dgm:pt>
    <dgm:pt modelId="{72C2AD8A-4C9F-4E91-B937-E15B13620E91}">
      <dgm:prSet phldrT="[Texto]"/>
      <dgm:spPr/>
      <dgm:t>
        <a:bodyPr/>
        <a:lstStyle/>
        <a:p>
          <a:r>
            <a:rPr lang="es-ES" dirty="0" smtClean="0"/>
            <a:t>   = </a:t>
          </a:r>
          <a:endParaRPr lang="es-ES" dirty="0"/>
        </a:p>
      </dgm:t>
    </dgm:pt>
    <dgm:pt modelId="{040520C9-6738-4E5C-85A7-C023DB3DB7CF}" type="parTrans" cxnId="{DED5A48D-248F-48ED-B349-6E9EA9DE54F4}">
      <dgm:prSet/>
      <dgm:spPr/>
      <dgm:t>
        <a:bodyPr/>
        <a:lstStyle/>
        <a:p>
          <a:endParaRPr lang="es-ES"/>
        </a:p>
      </dgm:t>
    </dgm:pt>
    <dgm:pt modelId="{5C4D53D6-C59D-4D80-8829-DA2218F051D6}" type="sibTrans" cxnId="{DED5A48D-248F-48ED-B349-6E9EA9DE54F4}">
      <dgm:prSet/>
      <dgm:spPr/>
      <dgm:t>
        <a:bodyPr/>
        <a:lstStyle/>
        <a:p>
          <a:endParaRPr lang="es-ES"/>
        </a:p>
      </dgm:t>
    </dgm:pt>
    <dgm:pt modelId="{332FE7E2-556F-4F8E-96C6-C9544F2AA4C9}" type="pres">
      <dgm:prSet presAssocID="{558C669E-361C-432E-AEB0-6F50C61926AF}" presName="compositeShape" presStyleCnt="0">
        <dgm:presLayoutVars>
          <dgm:dir/>
          <dgm:resizeHandles/>
        </dgm:presLayoutVars>
      </dgm:prSet>
      <dgm:spPr/>
    </dgm:pt>
    <dgm:pt modelId="{9787AC0A-1440-4AD2-A433-8F8B65F6ABED}" type="pres">
      <dgm:prSet presAssocID="{558C669E-361C-432E-AEB0-6F50C61926AF}" presName="pyramid" presStyleLbl="node1" presStyleIdx="0" presStyleCnt="1"/>
      <dgm:spPr/>
    </dgm:pt>
    <dgm:pt modelId="{DB5FB499-6E54-4C2F-8778-9603D725C54C}" type="pres">
      <dgm:prSet presAssocID="{558C669E-361C-432E-AEB0-6F50C61926AF}" presName="theList" presStyleCnt="0"/>
      <dgm:spPr/>
    </dgm:pt>
    <dgm:pt modelId="{CEAB765D-D89D-4702-9D88-E75C0D774F43}" type="pres">
      <dgm:prSet presAssocID="{05D16AF8-8AC1-4539-8B52-59AC193FA352}" presName="aNode" presStyleLbl="fgAcc1" presStyleIdx="0" presStyleCnt="3" custLinFactNeighborX="-52289" custLinFactNeighborY="-6425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639EF8-78F1-4A36-8346-B2D16A918F43}" type="pres">
      <dgm:prSet presAssocID="{05D16AF8-8AC1-4539-8B52-59AC193FA352}" presName="aSpace" presStyleCnt="0"/>
      <dgm:spPr/>
    </dgm:pt>
    <dgm:pt modelId="{8B29D2FC-EA01-4F8F-AEAC-EE7687FD17DB}" type="pres">
      <dgm:prSet presAssocID="{61EE6B9C-920B-4BC8-A10F-FD383A1AD480}" presName="aNode" presStyleLbl="fgAcc1" presStyleIdx="1" presStyleCnt="3" custScaleX="28169" custLinFactNeighborX="-50826" custLinFactNeighborY="-32130">
        <dgm:presLayoutVars>
          <dgm:bulletEnabled val="1"/>
        </dgm:presLayoutVars>
      </dgm:prSet>
      <dgm:spPr/>
    </dgm:pt>
    <dgm:pt modelId="{9FA07278-03D1-4647-AA8A-CD10993CBB85}" type="pres">
      <dgm:prSet presAssocID="{61EE6B9C-920B-4BC8-A10F-FD383A1AD480}" presName="aSpace" presStyleCnt="0"/>
      <dgm:spPr/>
    </dgm:pt>
    <dgm:pt modelId="{4D429C7D-B6FE-47A6-B39B-AFD8DF210825}" type="pres">
      <dgm:prSet presAssocID="{72C2AD8A-4C9F-4E91-B937-E15B13620E91}" presName="aNode" presStyleLbl="fgAcc1" presStyleIdx="2" presStyleCnt="3" custScaleX="203250" custLinFactNeighborX="-43147" custLinFactNeighborY="401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4E6A85-D2C2-419C-AAF9-FF8568400181}" type="pres">
      <dgm:prSet presAssocID="{72C2AD8A-4C9F-4E91-B937-E15B13620E91}" presName="aSpace" presStyleCnt="0"/>
      <dgm:spPr/>
    </dgm:pt>
  </dgm:ptLst>
  <dgm:cxnLst>
    <dgm:cxn modelId="{DED5A48D-248F-48ED-B349-6E9EA9DE54F4}" srcId="{558C669E-361C-432E-AEB0-6F50C61926AF}" destId="{72C2AD8A-4C9F-4E91-B937-E15B13620E91}" srcOrd="2" destOrd="0" parTransId="{040520C9-6738-4E5C-85A7-C023DB3DB7CF}" sibTransId="{5C4D53D6-C59D-4D80-8829-DA2218F051D6}"/>
    <dgm:cxn modelId="{4B478B87-F601-402C-B6BD-79A632440EBF}" srcId="{558C669E-361C-432E-AEB0-6F50C61926AF}" destId="{61EE6B9C-920B-4BC8-A10F-FD383A1AD480}" srcOrd="1" destOrd="0" parTransId="{D751770E-82E5-4ED3-ABFA-38F8C156E5A4}" sibTransId="{E9BB4D49-D6F2-4451-AF18-39F579459EB0}"/>
    <dgm:cxn modelId="{5FABF1B9-B8C9-43C5-9B99-72C7852B1F9B}" type="presOf" srcId="{05D16AF8-8AC1-4539-8B52-59AC193FA352}" destId="{CEAB765D-D89D-4702-9D88-E75C0D774F43}" srcOrd="0" destOrd="0" presId="urn:microsoft.com/office/officeart/2005/8/layout/pyramid2"/>
    <dgm:cxn modelId="{CA27A6DD-30C6-46CF-9EE3-976E01DD3A66}" type="presOf" srcId="{558C669E-361C-432E-AEB0-6F50C61926AF}" destId="{332FE7E2-556F-4F8E-96C6-C9544F2AA4C9}" srcOrd="0" destOrd="0" presId="urn:microsoft.com/office/officeart/2005/8/layout/pyramid2"/>
    <dgm:cxn modelId="{F633D1ED-B09B-4BCD-AD1A-3B2C22FD0CFE}" type="presOf" srcId="{72C2AD8A-4C9F-4E91-B937-E15B13620E91}" destId="{4D429C7D-B6FE-47A6-B39B-AFD8DF210825}" srcOrd="0" destOrd="0" presId="urn:microsoft.com/office/officeart/2005/8/layout/pyramid2"/>
    <dgm:cxn modelId="{FA326612-30AB-4325-924B-F732786A7DFD}" type="presOf" srcId="{61EE6B9C-920B-4BC8-A10F-FD383A1AD480}" destId="{8B29D2FC-EA01-4F8F-AEAC-EE7687FD17DB}" srcOrd="0" destOrd="0" presId="urn:microsoft.com/office/officeart/2005/8/layout/pyramid2"/>
    <dgm:cxn modelId="{972BD34C-A2BD-4CF5-9E39-A70C297FA0B8}" srcId="{558C669E-361C-432E-AEB0-6F50C61926AF}" destId="{05D16AF8-8AC1-4539-8B52-59AC193FA352}" srcOrd="0" destOrd="0" parTransId="{19245FBA-56E0-4B2A-9D00-A2E5699E8D11}" sibTransId="{1325F17C-59B6-4BEC-8D51-F9F6A3B766CD}"/>
    <dgm:cxn modelId="{F568EB2B-AC78-4ED8-8F76-3937A19F1A84}" type="presParOf" srcId="{332FE7E2-556F-4F8E-96C6-C9544F2AA4C9}" destId="{9787AC0A-1440-4AD2-A433-8F8B65F6ABED}" srcOrd="0" destOrd="0" presId="urn:microsoft.com/office/officeart/2005/8/layout/pyramid2"/>
    <dgm:cxn modelId="{7FAAA3F1-6C0D-4B43-922C-DF3E3F46FA12}" type="presParOf" srcId="{332FE7E2-556F-4F8E-96C6-C9544F2AA4C9}" destId="{DB5FB499-6E54-4C2F-8778-9603D725C54C}" srcOrd="1" destOrd="0" presId="urn:microsoft.com/office/officeart/2005/8/layout/pyramid2"/>
    <dgm:cxn modelId="{6ECA5958-492B-4D28-9C70-75D674F66F60}" type="presParOf" srcId="{DB5FB499-6E54-4C2F-8778-9603D725C54C}" destId="{CEAB765D-D89D-4702-9D88-E75C0D774F43}" srcOrd="0" destOrd="0" presId="urn:microsoft.com/office/officeart/2005/8/layout/pyramid2"/>
    <dgm:cxn modelId="{DA42CECF-6282-4F90-BB26-4F60E2366299}" type="presParOf" srcId="{DB5FB499-6E54-4C2F-8778-9603D725C54C}" destId="{66639EF8-78F1-4A36-8346-B2D16A918F43}" srcOrd="1" destOrd="0" presId="urn:microsoft.com/office/officeart/2005/8/layout/pyramid2"/>
    <dgm:cxn modelId="{D5035EEE-1396-494C-97BC-2C6270AB4ACB}" type="presParOf" srcId="{DB5FB499-6E54-4C2F-8778-9603D725C54C}" destId="{8B29D2FC-EA01-4F8F-AEAC-EE7687FD17DB}" srcOrd="2" destOrd="0" presId="urn:microsoft.com/office/officeart/2005/8/layout/pyramid2"/>
    <dgm:cxn modelId="{F82C42FD-7E43-49DD-A78F-92D80E4E168C}" type="presParOf" srcId="{DB5FB499-6E54-4C2F-8778-9603D725C54C}" destId="{9FA07278-03D1-4647-AA8A-CD10993CBB85}" srcOrd="3" destOrd="0" presId="urn:microsoft.com/office/officeart/2005/8/layout/pyramid2"/>
    <dgm:cxn modelId="{05623D66-7BD0-496B-8486-919C20E508D7}" type="presParOf" srcId="{DB5FB499-6E54-4C2F-8778-9603D725C54C}" destId="{4D429C7D-B6FE-47A6-B39B-AFD8DF210825}" srcOrd="4" destOrd="0" presId="urn:microsoft.com/office/officeart/2005/8/layout/pyramid2"/>
    <dgm:cxn modelId="{BB09F504-DB04-426B-B978-B631FA32C06D}" type="presParOf" srcId="{DB5FB499-6E54-4C2F-8778-9603D725C54C}" destId="{D44E6A85-D2C2-419C-AAF9-FF856840018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8C669E-361C-432E-AEB0-6F50C61926AF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</dgm:pt>
    <dgm:pt modelId="{05D16AF8-8AC1-4539-8B52-59AC193FA352}">
      <dgm:prSet phldrT="[Texto]"/>
      <dgm:spPr/>
      <dgm:t>
        <a:bodyPr/>
        <a:lstStyle/>
        <a:p>
          <a:r>
            <a:rPr lang="es-ES" dirty="0" smtClean="0"/>
            <a:t>____</a:t>
          </a:r>
          <a:endParaRPr lang="es-ES" dirty="0"/>
        </a:p>
      </dgm:t>
    </dgm:pt>
    <dgm:pt modelId="{19245FBA-56E0-4B2A-9D00-A2E5699E8D11}" type="parTrans" cxnId="{972BD34C-A2BD-4CF5-9E39-A70C297FA0B8}">
      <dgm:prSet/>
      <dgm:spPr/>
      <dgm:t>
        <a:bodyPr/>
        <a:lstStyle/>
        <a:p>
          <a:endParaRPr lang="es-ES"/>
        </a:p>
      </dgm:t>
    </dgm:pt>
    <dgm:pt modelId="{1325F17C-59B6-4BEC-8D51-F9F6A3B766CD}" type="sibTrans" cxnId="{972BD34C-A2BD-4CF5-9E39-A70C297FA0B8}">
      <dgm:prSet/>
      <dgm:spPr/>
      <dgm:t>
        <a:bodyPr/>
        <a:lstStyle/>
        <a:p>
          <a:endParaRPr lang="es-ES"/>
        </a:p>
      </dgm:t>
    </dgm:pt>
    <dgm:pt modelId="{61EE6B9C-920B-4BC8-A10F-FD383A1AD480}">
      <dgm:prSet phldrT="[Texto]"/>
      <dgm:spPr/>
      <dgm:t>
        <a:bodyPr/>
        <a:lstStyle/>
        <a:p>
          <a:r>
            <a:rPr lang="es-ES" dirty="0" smtClean="0"/>
            <a:t>=</a:t>
          </a:r>
          <a:endParaRPr lang="es-ES" dirty="0"/>
        </a:p>
      </dgm:t>
    </dgm:pt>
    <dgm:pt modelId="{D751770E-82E5-4ED3-ABFA-38F8C156E5A4}" type="parTrans" cxnId="{4B478B87-F601-402C-B6BD-79A632440EBF}">
      <dgm:prSet/>
      <dgm:spPr/>
      <dgm:t>
        <a:bodyPr/>
        <a:lstStyle/>
        <a:p>
          <a:endParaRPr lang="es-ES"/>
        </a:p>
      </dgm:t>
    </dgm:pt>
    <dgm:pt modelId="{E9BB4D49-D6F2-4451-AF18-39F579459EB0}" type="sibTrans" cxnId="{4B478B87-F601-402C-B6BD-79A632440EBF}">
      <dgm:prSet/>
      <dgm:spPr/>
      <dgm:t>
        <a:bodyPr/>
        <a:lstStyle/>
        <a:p>
          <a:endParaRPr lang="es-ES"/>
        </a:p>
      </dgm:t>
    </dgm:pt>
    <dgm:pt modelId="{72C2AD8A-4C9F-4E91-B937-E15B13620E91}">
      <dgm:prSet phldrT="[Texto]"/>
      <dgm:spPr/>
      <dgm:t>
        <a:bodyPr/>
        <a:lstStyle/>
        <a:p>
          <a:r>
            <a:rPr lang="es-ES" dirty="0" smtClean="0"/>
            <a:t>_____ = _________</a:t>
          </a:r>
          <a:endParaRPr lang="es-ES" dirty="0"/>
        </a:p>
      </dgm:t>
    </dgm:pt>
    <dgm:pt modelId="{040520C9-6738-4E5C-85A7-C023DB3DB7CF}" type="parTrans" cxnId="{DED5A48D-248F-48ED-B349-6E9EA9DE54F4}">
      <dgm:prSet/>
      <dgm:spPr/>
      <dgm:t>
        <a:bodyPr/>
        <a:lstStyle/>
        <a:p>
          <a:endParaRPr lang="es-ES"/>
        </a:p>
      </dgm:t>
    </dgm:pt>
    <dgm:pt modelId="{5C4D53D6-C59D-4D80-8829-DA2218F051D6}" type="sibTrans" cxnId="{DED5A48D-248F-48ED-B349-6E9EA9DE54F4}">
      <dgm:prSet/>
      <dgm:spPr/>
      <dgm:t>
        <a:bodyPr/>
        <a:lstStyle/>
        <a:p>
          <a:endParaRPr lang="es-ES"/>
        </a:p>
      </dgm:t>
    </dgm:pt>
    <dgm:pt modelId="{332FE7E2-556F-4F8E-96C6-C9544F2AA4C9}" type="pres">
      <dgm:prSet presAssocID="{558C669E-361C-432E-AEB0-6F50C61926AF}" presName="compositeShape" presStyleCnt="0">
        <dgm:presLayoutVars>
          <dgm:dir/>
          <dgm:resizeHandles/>
        </dgm:presLayoutVars>
      </dgm:prSet>
      <dgm:spPr/>
    </dgm:pt>
    <dgm:pt modelId="{9787AC0A-1440-4AD2-A433-8F8B65F6ABED}" type="pres">
      <dgm:prSet presAssocID="{558C669E-361C-432E-AEB0-6F50C61926AF}" presName="pyramid" presStyleLbl="node1" presStyleIdx="0" presStyleCnt="1"/>
      <dgm:spPr/>
    </dgm:pt>
    <dgm:pt modelId="{DB5FB499-6E54-4C2F-8778-9603D725C54C}" type="pres">
      <dgm:prSet presAssocID="{558C669E-361C-432E-AEB0-6F50C61926AF}" presName="theList" presStyleCnt="0"/>
      <dgm:spPr/>
    </dgm:pt>
    <dgm:pt modelId="{CEAB765D-D89D-4702-9D88-E75C0D774F43}" type="pres">
      <dgm:prSet presAssocID="{05D16AF8-8AC1-4539-8B52-59AC193FA352}" presName="aNode" presStyleLbl="fgAcc1" presStyleIdx="0" presStyleCnt="3" custLinFactNeighborX="-52289" custLinFactNeighborY="-6425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639EF8-78F1-4A36-8346-B2D16A918F43}" type="pres">
      <dgm:prSet presAssocID="{05D16AF8-8AC1-4539-8B52-59AC193FA352}" presName="aSpace" presStyleCnt="0"/>
      <dgm:spPr/>
    </dgm:pt>
    <dgm:pt modelId="{8B29D2FC-EA01-4F8F-AEAC-EE7687FD17DB}" type="pres">
      <dgm:prSet presAssocID="{61EE6B9C-920B-4BC8-A10F-FD383A1AD480}" presName="aNode" presStyleLbl="fgAcc1" presStyleIdx="1" presStyleCnt="3" custScaleX="28169" custLinFactNeighborX="-50826" custLinFactNeighborY="-32130">
        <dgm:presLayoutVars>
          <dgm:bulletEnabled val="1"/>
        </dgm:presLayoutVars>
      </dgm:prSet>
      <dgm:spPr/>
    </dgm:pt>
    <dgm:pt modelId="{9FA07278-03D1-4647-AA8A-CD10993CBB85}" type="pres">
      <dgm:prSet presAssocID="{61EE6B9C-920B-4BC8-A10F-FD383A1AD480}" presName="aSpace" presStyleCnt="0"/>
      <dgm:spPr/>
    </dgm:pt>
    <dgm:pt modelId="{4D429C7D-B6FE-47A6-B39B-AFD8DF210825}" type="pres">
      <dgm:prSet presAssocID="{72C2AD8A-4C9F-4E91-B937-E15B13620E91}" presName="aNode" presStyleLbl="fgAcc1" presStyleIdx="2" presStyleCnt="3" custScaleX="203250" custLinFactNeighborX="-43147" custLinFactNeighborY="401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4E6A85-D2C2-419C-AAF9-FF8568400181}" type="pres">
      <dgm:prSet presAssocID="{72C2AD8A-4C9F-4E91-B937-E15B13620E91}" presName="aSpace" presStyleCnt="0"/>
      <dgm:spPr/>
    </dgm:pt>
  </dgm:ptLst>
  <dgm:cxnLst>
    <dgm:cxn modelId="{8F648E17-3A6F-4CED-800B-B80D92C3F314}" type="presOf" srcId="{558C669E-361C-432E-AEB0-6F50C61926AF}" destId="{332FE7E2-556F-4F8E-96C6-C9544F2AA4C9}" srcOrd="0" destOrd="0" presId="urn:microsoft.com/office/officeart/2005/8/layout/pyramid2"/>
    <dgm:cxn modelId="{DED5A48D-248F-48ED-B349-6E9EA9DE54F4}" srcId="{558C669E-361C-432E-AEB0-6F50C61926AF}" destId="{72C2AD8A-4C9F-4E91-B937-E15B13620E91}" srcOrd="2" destOrd="0" parTransId="{040520C9-6738-4E5C-85A7-C023DB3DB7CF}" sibTransId="{5C4D53D6-C59D-4D80-8829-DA2218F051D6}"/>
    <dgm:cxn modelId="{37754444-5111-4ADB-8096-3F0B8FBCD798}" type="presOf" srcId="{05D16AF8-8AC1-4539-8B52-59AC193FA352}" destId="{CEAB765D-D89D-4702-9D88-E75C0D774F43}" srcOrd="0" destOrd="0" presId="urn:microsoft.com/office/officeart/2005/8/layout/pyramid2"/>
    <dgm:cxn modelId="{972BD34C-A2BD-4CF5-9E39-A70C297FA0B8}" srcId="{558C669E-361C-432E-AEB0-6F50C61926AF}" destId="{05D16AF8-8AC1-4539-8B52-59AC193FA352}" srcOrd="0" destOrd="0" parTransId="{19245FBA-56E0-4B2A-9D00-A2E5699E8D11}" sibTransId="{1325F17C-59B6-4BEC-8D51-F9F6A3B766CD}"/>
    <dgm:cxn modelId="{4B478B87-F601-402C-B6BD-79A632440EBF}" srcId="{558C669E-361C-432E-AEB0-6F50C61926AF}" destId="{61EE6B9C-920B-4BC8-A10F-FD383A1AD480}" srcOrd="1" destOrd="0" parTransId="{D751770E-82E5-4ED3-ABFA-38F8C156E5A4}" sibTransId="{E9BB4D49-D6F2-4451-AF18-39F579459EB0}"/>
    <dgm:cxn modelId="{5EBCF2C1-FD5E-4DD2-85DF-7A5798A0E667}" type="presOf" srcId="{61EE6B9C-920B-4BC8-A10F-FD383A1AD480}" destId="{8B29D2FC-EA01-4F8F-AEAC-EE7687FD17DB}" srcOrd="0" destOrd="0" presId="urn:microsoft.com/office/officeart/2005/8/layout/pyramid2"/>
    <dgm:cxn modelId="{B905A78A-E4E2-4139-939B-9DF14F927910}" type="presOf" srcId="{72C2AD8A-4C9F-4E91-B937-E15B13620E91}" destId="{4D429C7D-B6FE-47A6-B39B-AFD8DF210825}" srcOrd="0" destOrd="0" presId="urn:microsoft.com/office/officeart/2005/8/layout/pyramid2"/>
    <dgm:cxn modelId="{B5E4A7B0-6691-4224-992C-57443A0FCB27}" type="presParOf" srcId="{332FE7E2-556F-4F8E-96C6-C9544F2AA4C9}" destId="{9787AC0A-1440-4AD2-A433-8F8B65F6ABED}" srcOrd="0" destOrd="0" presId="urn:microsoft.com/office/officeart/2005/8/layout/pyramid2"/>
    <dgm:cxn modelId="{3ED1C346-0695-4E8C-AEE0-E94E24439175}" type="presParOf" srcId="{332FE7E2-556F-4F8E-96C6-C9544F2AA4C9}" destId="{DB5FB499-6E54-4C2F-8778-9603D725C54C}" srcOrd="1" destOrd="0" presId="urn:microsoft.com/office/officeart/2005/8/layout/pyramid2"/>
    <dgm:cxn modelId="{7C509CC6-F2F9-4F51-8875-4F2D599936A2}" type="presParOf" srcId="{DB5FB499-6E54-4C2F-8778-9603D725C54C}" destId="{CEAB765D-D89D-4702-9D88-E75C0D774F43}" srcOrd="0" destOrd="0" presId="urn:microsoft.com/office/officeart/2005/8/layout/pyramid2"/>
    <dgm:cxn modelId="{28802873-F8D3-4AAD-9D07-D2BB9AA4B346}" type="presParOf" srcId="{DB5FB499-6E54-4C2F-8778-9603D725C54C}" destId="{66639EF8-78F1-4A36-8346-B2D16A918F43}" srcOrd="1" destOrd="0" presId="urn:microsoft.com/office/officeart/2005/8/layout/pyramid2"/>
    <dgm:cxn modelId="{3EBF050D-F43E-473F-BF80-406F513DF4CF}" type="presParOf" srcId="{DB5FB499-6E54-4C2F-8778-9603D725C54C}" destId="{8B29D2FC-EA01-4F8F-AEAC-EE7687FD17DB}" srcOrd="2" destOrd="0" presId="urn:microsoft.com/office/officeart/2005/8/layout/pyramid2"/>
    <dgm:cxn modelId="{92E9ED1A-43E5-4EF2-8D2C-A789CDB32B5E}" type="presParOf" srcId="{DB5FB499-6E54-4C2F-8778-9603D725C54C}" destId="{9FA07278-03D1-4647-AA8A-CD10993CBB85}" srcOrd="3" destOrd="0" presId="urn:microsoft.com/office/officeart/2005/8/layout/pyramid2"/>
    <dgm:cxn modelId="{F3AA71C9-3710-486E-8C80-7BE7D6C676EF}" type="presParOf" srcId="{DB5FB499-6E54-4C2F-8778-9603D725C54C}" destId="{4D429C7D-B6FE-47A6-B39B-AFD8DF210825}" srcOrd="4" destOrd="0" presId="urn:microsoft.com/office/officeart/2005/8/layout/pyramid2"/>
    <dgm:cxn modelId="{FA298D32-4968-49D3-86AD-777B3FAEE000}" type="presParOf" srcId="{DB5FB499-6E54-4C2F-8778-9603D725C54C}" destId="{D44E6A85-D2C2-419C-AAF9-FF856840018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305EE-9709-4C52-8761-BD46C6EA54F4}">
      <dsp:nvSpPr>
        <dsp:cNvPr id="0" name=""/>
        <dsp:cNvSpPr/>
      </dsp:nvSpPr>
      <dsp:spPr>
        <a:xfrm rot="5400000">
          <a:off x="452266" y="2071567"/>
          <a:ext cx="1687710" cy="19213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20E6C2-21D7-4F4A-BD37-1942C0E8783D}">
      <dsp:nvSpPr>
        <dsp:cNvPr id="0" name=""/>
        <dsp:cNvSpPr/>
      </dsp:nvSpPr>
      <dsp:spPr>
        <a:xfrm>
          <a:off x="5126" y="200706"/>
          <a:ext cx="2841111" cy="1988686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600" kern="1200" dirty="0" err="1" smtClean="0"/>
            <a:t>Find</a:t>
          </a:r>
          <a:r>
            <a:rPr lang="es-ES" sz="4600" kern="1200" dirty="0" smtClean="0"/>
            <a:t> </a:t>
          </a:r>
          <a:r>
            <a:rPr lang="es-ES" sz="4600" kern="1200" dirty="0" err="1" smtClean="0"/>
            <a:t>the</a:t>
          </a:r>
          <a:r>
            <a:rPr lang="es-ES" sz="4600" kern="1200" dirty="0" smtClean="0"/>
            <a:t> </a:t>
          </a:r>
          <a:r>
            <a:rPr lang="es-ES" sz="4600" kern="1200" dirty="0" err="1" smtClean="0"/>
            <a:t>verb</a:t>
          </a:r>
          <a:endParaRPr lang="es-ES" sz="4600" kern="1200" dirty="0"/>
        </a:p>
      </dsp:txBody>
      <dsp:txXfrm>
        <a:off x="102223" y="297803"/>
        <a:ext cx="2646917" cy="1794492"/>
      </dsp:txXfrm>
    </dsp:sp>
    <dsp:sp modelId="{B4B078FA-6ABF-4602-AE1E-ADFD98D393BF}">
      <dsp:nvSpPr>
        <dsp:cNvPr id="0" name=""/>
        <dsp:cNvSpPr/>
      </dsp:nvSpPr>
      <dsp:spPr>
        <a:xfrm>
          <a:off x="3134184" y="405899"/>
          <a:ext cx="4510891" cy="160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b="1" kern="1200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Action</a:t>
          </a:r>
          <a:r>
            <a:rPr lang="es-ES" sz="2800" b="1" kern="1200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 </a:t>
          </a:r>
          <a:r>
            <a:rPr lang="es-ES" sz="2800" b="1" kern="1200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verb</a:t>
          </a:r>
          <a:r>
            <a:rPr lang="es-ES" sz="2800" b="1" kern="1200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: </a:t>
          </a:r>
          <a:r>
            <a:rPr lang="es-ES" sz="2800" b="1" kern="1200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run</a:t>
          </a:r>
          <a:r>
            <a:rPr lang="es-ES" sz="2800" b="1" kern="1200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, </a:t>
          </a:r>
          <a:r>
            <a:rPr lang="es-ES" sz="2800" b="1" kern="1200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jump</a:t>
          </a:r>
          <a:r>
            <a:rPr lang="es-ES" sz="2800" b="1" kern="1200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, </a:t>
          </a:r>
          <a:r>
            <a:rPr lang="es-ES" sz="2800" b="1" kern="1200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walk</a:t>
          </a:r>
          <a:r>
            <a:rPr lang="es-ES" sz="2800" b="1" kern="1200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, </a:t>
          </a:r>
          <a:r>
            <a:rPr lang="es-ES" sz="2800" b="1" kern="1200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talk</a:t>
          </a:r>
          <a:r>
            <a:rPr lang="es-ES" sz="2800" kern="1200" dirty="0" smtClean="0"/>
            <a:t> </a:t>
          </a:r>
          <a:endParaRPr lang="es-ES" sz="2800" kern="1200" dirty="0"/>
        </a:p>
      </dsp:txBody>
      <dsp:txXfrm>
        <a:off x="3134184" y="405899"/>
        <a:ext cx="4510891" cy="1607343"/>
      </dsp:txXfrm>
    </dsp:sp>
    <dsp:sp modelId="{56EA7A63-E8B6-4EF9-AF41-9210388FFE7A}">
      <dsp:nvSpPr>
        <dsp:cNvPr id="0" name=""/>
        <dsp:cNvSpPr/>
      </dsp:nvSpPr>
      <dsp:spPr>
        <a:xfrm rot="5400000">
          <a:off x="3394539" y="4305518"/>
          <a:ext cx="1687710" cy="19213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3143703"/>
            <a:satOff val="16116"/>
            <a:lumOff val="1754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D19A73-1DEF-41CC-B104-142CA9DCD2F4}">
      <dsp:nvSpPr>
        <dsp:cNvPr id="0" name=""/>
        <dsp:cNvSpPr/>
      </dsp:nvSpPr>
      <dsp:spPr>
        <a:xfrm>
          <a:off x="2947398" y="2434656"/>
          <a:ext cx="2841111" cy="1988686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600" kern="1200" dirty="0" err="1" smtClean="0"/>
            <a:t>Find</a:t>
          </a:r>
          <a:r>
            <a:rPr lang="es-ES" sz="4600" kern="1200" dirty="0" smtClean="0"/>
            <a:t> </a:t>
          </a:r>
          <a:r>
            <a:rPr lang="es-ES" sz="4600" kern="1200" dirty="0" err="1" smtClean="0"/>
            <a:t>the</a:t>
          </a:r>
          <a:r>
            <a:rPr lang="es-ES" sz="4600" kern="1200" dirty="0" smtClean="0"/>
            <a:t> </a:t>
          </a:r>
          <a:r>
            <a:rPr lang="es-ES" sz="4600" kern="1200" dirty="0" err="1" smtClean="0"/>
            <a:t>subject</a:t>
          </a:r>
          <a:endParaRPr lang="es-ES" sz="4600" kern="1200" dirty="0"/>
        </a:p>
      </dsp:txBody>
      <dsp:txXfrm>
        <a:off x="3044495" y="2531753"/>
        <a:ext cx="2646917" cy="1794492"/>
      </dsp:txXfrm>
    </dsp:sp>
    <dsp:sp modelId="{1908D914-779D-4ED3-A6D6-136F627E0AB0}">
      <dsp:nvSpPr>
        <dsp:cNvPr id="0" name=""/>
        <dsp:cNvSpPr/>
      </dsp:nvSpPr>
      <dsp:spPr>
        <a:xfrm>
          <a:off x="6603687" y="2675710"/>
          <a:ext cx="3621739" cy="160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b="1" kern="1200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Subject</a:t>
          </a:r>
          <a:r>
            <a:rPr lang="es-ES" sz="2800" b="1" kern="1200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 + </a:t>
          </a:r>
          <a:r>
            <a:rPr lang="es-ES" sz="2800" b="1" kern="1200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verb</a:t>
          </a:r>
          <a:endParaRPr lang="es-ES" sz="2800" b="1" kern="1200" cap="none" spc="0" dirty="0">
            <a:ln w="12700">
              <a:solidFill>
                <a:schemeClr val="accent5"/>
              </a:solidFill>
              <a:prstDash val="solid"/>
            </a:ln>
            <a:pattFill prst="ltDnDiag">
              <a:fgClr>
                <a:schemeClr val="accent5">
                  <a:lumMod val="60000"/>
                  <a:lumOff val="40000"/>
                </a:schemeClr>
              </a:fgClr>
              <a:bgClr>
                <a:schemeClr val="bg1"/>
              </a:bgClr>
            </a:pattFill>
            <a:effectLst/>
          </a:endParaRPr>
        </a:p>
      </dsp:txBody>
      <dsp:txXfrm>
        <a:off x="6603687" y="2675710"/>
        <a:ext cx="3621739" cy="1607343"/>
      </dsp:txXfrm>
    </dsp:sp>
    <dsp:sp modelId="{5437384E-0A31-4C8B-A43F-1857F036CD3E}">
      <dsp:nvSpPr>
        <dsp:cNvPr id="0" name=""/>
        <dsp:cNvSpPr/>
      </dsp:nvSpPr>
      <dsp:spPr>
        <a:xfrm>
          <a:off x="5392959" y="4651485"/>
          <a:ext cx="2841111" cy="1988686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600" kern="1200" dirty="0" err="1" smtClean="0"/>
            <a:t>What</a:t>
          </a:r>
          <a:r>
            <a:rPr lang="es-ES" sz="4600" kern="1200" dirty="0" smtClean="0"/>
            <a:t>?</a:t>
          </a:r>
          <a:endParaRPr lang="es-ES" sz="4600" kern="1200" dirty="0"/>
        </a:p>
      </dsp:txBody>
      <dsp:txXfrm>
        <a:off x="5490056" y="4748582"/>
        <a:ext cx="2646917" cy="1794492"/>
      </dsp:txXfrm>
    </dsp:sp>
    <dsp:sp modelId="{105A0049-12CB-473E-A0FF-21D579285FDD}">
      <dsp:nvSpPr>
        <dsp:cNvPr id="0" name=""/>
        <dsp:cNvSpPr/>
      </dsp:nvSpPr>
      <dsp:spPr>
        <a:xfrm>
          <a:off x="8326232" y="4892526"/>
          <a:ext cx="2361635" cy="160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b="1" kern="1200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object</a:t>
          </a:r>
          <a:endParaRPr lang="es-ES" sz="2800" b="1" kern="1200" cap="none" spc="0" dirty="0">
            <a:ln w="12700">
              <a:solidFill>
                <a:schemeClr val="accent5"/>
              </a:solidFill>
              <a:prstDash val="solid"/>
            </a:ln>
            <a:pattFill prst="ltDnDiag">
              <a:fgClr>
                <a:schemeClr val="accent5">
                  <a:lumMod val="60000"/>
                  <a:lumOff val="40000"/>
                </a:schemeClr>
              </a:fgClr>
              <a:bgClr>
                <a:schemeClr val="bg1"/>
              </a:bgClr>
            </a:pattFill>
            <a:effectLst/>
          </a:endParaRPr>
        </a:p>
      </dsp:txBody>
      <dsp:txXfrm>
        <a:off x="8326232" y="4892526"/>
        <a:ext cx="2361635" cy="16073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305EE-9709-4C52-8761-BD46C6EA54F4}">
      <dsp:nvSpPr>
        <dsp:cNvPr id="0" name=""/>
        <dsp:cNvSpPr/>
      </dsp:nvSpPr>
      <dsp:spPr>
        <a:xfrm rot="5400000">
          <a:off x="1218738" y="1461331"/>
          <a:ext cx="1295338" cy="14746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20E6C2-21D7-4F4A-BD37-1942C0E8783D}">
      <dsp:nvSpPr>
        <dsp:cNvPr id="0" name=""/>
        <dsp:cNvSpPr/>
      </dsp:nvSpPr>
      <dsp:spPr>
        <a:xfrm>
          <a:off x="875552" y="25422"/>
          <a:ext cx="2180587" cy="1526340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err="1" smtClean="0"/>
            <a:t>Find</a:t>
          </a:r>
          <a:r>
            <a:rPr lang="es-ES" sz="3500" kern="1200" dirty="0" smtClean="0"/>
            <a:t> </a:t>
          </a:r>
          <a:r>
            <a:rPr lang="es-ES" sz="3500" kern="1200" dirty="0" err="1" smtClean="0"/>
            <a:t>the</a:t>
          </a:r>
          <a:r>
            <a:rPr lang="es-ES" sz="3500" kern="1200" dirty="0" smtClean="0"/>
            <a:t> </a:t>
          </a:r>
          <a:r>
            <a:rPr lang="es-ES" sz="3500" kern="1200" dirty="0" err="1" smtClean="0"/>
            <a:t>verb</a:t>
          </a:r>
          <a:endParaRPr lang="es-ES" sz="3500" kern="1200" dirty="0"/>
        </a:p>
      </dsp:txBody>
      <dsp:txXfrm>
        <a:off x="950075" y="99945"/>
        <a:ext cx="2031541" cy="1377294"/>
      </dsp:txXfrm>
    </dsp:sp>
    <dsp:sp modelId="{B4B078FA-6ABF-4602-AE1E-ADFD98D393BF}">
      <dsp:nvSpPr>
        <dsp:cNvPr id="0" name=""/>
        <dsp:cNvSpPr/>
      </dsp:nvSpPr>
      <dsp:spPr>
        <a:xfrm>
          <a:off x="3195743" y="196604"/>
          <a:ext cx="4733700" cy="1233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b="1" kern="1200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Action</a:t>
          </a:r>
          <a:r>
            <a:rPr lang="es-ES" sz="2500" b="1" kern="1200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 </a:t>
          </a:r>
          <a:r>
            <a:rPr lang="es-ES" sz="2500" b="1" kern="1200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verb</a:t>
          </a:r>
          <a:r>
            <a:rPr lang="es-ES" sz="2500" b="1" kern="1200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:_________</a:t>
          </a:r>
          <a:endParaRPr lang="es-ES" sz="2500" kern="1200" dirty="0"/>
        </a:p>
      </dsp:txBody>
      <dsp:txXfrm>
        <a:off x="3195743" y="196604"/>
        <a:ext cx="4733700" cy="1233655"/>
      </dsp:txXfrm>
    </dsp:sp>
    <dsp:sp modelId="{56EA7A63-E8B6-4EF9-AF41-9210388FFE7A}">
      <dsp:nvSpPr>
        <dsp:cNvPr id="0" name=""/>
        <dsp:cNvSpPr/>
      </dsp:nvSpPr>
      <dsp:spPr>
        <a:xfrm rot="5400000">
          <a:off x="3782136" y="3175915"/>
          <a:ext cx="1295338" cy="14746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3143703"/>
            <a:satOff val="16116"/>
            <a:lumOff val="1754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D19A73-1DEF-41CC-B104-142CA9DCD2F4}">
      <dsp:nvSpPr>
        <dsp:cNvPr id="0" name=""/>
        <dsp:cNvSpPr/>
      </dsp:nvSpPr>
      <dsp:spPr>
        <a:xfrm>
          <a:off x="3438950" y="1740006"/>
          <a:ext cx="2180587" cy="1526340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err="1" smtClean="0"/>
            <a:t>Find</a:t>
          </a:r>
          <a:r>
            <a:rPr lang="es-ES" sz="3500" kern="1200" dirty="0" smtClean="0"/>
            <a:t> </a:t>
          </a:r>
          <a:r>
            <a:rPr lang="es-ES" sz="3500" kern="1200" dirty="0" err="1" smtClean="0"/>
            <a:t>the</a:t>
          </a:r>
          <a:r>
            <a:rPr lang="es-ES" sz="3500" kern="1200" dirty="0" smtClean="0"/>
            <a:t> </a:t>
          </a:r>
          <a:r>
            <a:rPr lang="es-ES" sz="3500" kern="1200" dirty="0" err="1" smtClean="0"/>
            <a:t>subject</a:t>
          </a:r>
          <a:endParaRPr lang="es-ES" sz="3500" kern="1200" dirty="0"/>
        </a:p>
      </dsp:txBody>
      <dsp:txXfrm>
        <a:off x="3513473" y="1814529"/>
        <a:ext cx="2031541" cy="1377294"/>
      </dsp:txXfrm>
    </dsp:sp>
    <dsp:sp modelId="{1908D914-779D-4ED3-A6D6-136F627E0AB0}">
      <dsp:nvSpPr>
        <dsp:cNvPr id="0" name=""/>
        <dsp:cNvSpPr/>
      </dsp:nvSpPr>
      <dsp:spPr>
        <a:xfrm>
          <a:off x="6589775" y="1925018"/>
          <a:ext cx="4898179" cy="1233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b="1" kern="1200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________________+ _______</a:t>
          </a:r>
          <a:endParaRPr lang="es-ES" sz="2500" b="1" kern="1200" cap="none" spc="0" dirty="0">
            <a:ln w="12700">
              <a:solidFill>
                <a:schemeClr val="accent5"/>
              </a:solidFill>
              <a:prstDash val="solid"/>
            </a:ln>
            <a:pattFill prst="ltDnDiag">
              <a:fgClr>
                <a:schemeClr val="accent5">
                  <a:lumMod val="60000"/>
                  <a:lumOff val="40000"/>
                </a:schemeClr>
              </a:fgClr>
              <a:bgClr>
                <a:schemeClr val="bg1"/>
              </a:bgClr>
            </a:pattFill>
            <a:effectLst/>
          </a:endParaRPr>
        </a:p>
      </dsp:txBody>
      <dsp:txXfrm>
        <a:off x="6589775" y="1925018"/>
        <a:ext cx="4898179" cy="1233655"/>
      </dsp:txXfrm>
    </dsp:sp>
    <dsp:sp modelId="{5437384E-0A31-4C8B-A43F-1857F036CD3E}">
      <dsp:nvSpPr>
        <dsp:cNvPr id="0" name=""/>
        <dsp:cNvSpPr/>
      </dsp:nvSpPr>
      <dsp:spPr>
        <a:xfrm>
          <a:off x="5621116" y="3555340"/>
          <a:ext cx="3496244" cy="1007415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err="1" smtClean="0"/>
            <a:t>What</a:t>
          </a:r>
          <a:r>
            <a:rPr lang="es-ES" sz="3500" kern="1200" dirty="0" smtClean="0"/>
            <a:t>?</a:t>
          </a:r>
          <a:endParaRPr lang="es-ES" sz="3500" kern="1200" dirty="0"/>
        </a:p>
      </dsp:txBody>
      <dsp:txXfrm>
        <a:off x="5670303" y="3604527"/>
        <a:ext cx="3397870" cy="909041"/>
      </dsp:txXfrm>
    </dsp:sp>
    <dsp:sp modelId="{105A0049-12CB-473E-A0FF-21D579285FDD}">
      <dsp:nvSpPr>
        <dsp:cNvPr id="0" name=""/>
        <dsp:cNvSpPr/>
      </dsp:nvSpPr>
      <dsp:spPr>
        <a:xfrm>
          <a:off x="9050126" y="3440600"/>
          <a:ext cx="2292175" cy="1233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b="1" kern="1200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_________</a:t>
          </a:r>
          <a:endParaRPr lang="es-ES" sz="2800" b="1" kern="1200" cap="none" spc="0" dirty="0">
            <a:ln w="12700">
              <a:solidFill>
                <a:schemeClr val="accent5"/>
              </a:solidFill>
              <a:prstDash val="solid"/>
            </a:ln>
            <a:pattFill prst="ltDnDiag">
              <a:fgClr>
                <a:schemeClr val="accent5">
                  <a:lumMod val="60000"/>
                  <a:lumOff val="40000"/>
                </a:schemeClr>
              </a:fgClr>
              <a:bgClr>
                <a:schemeClr val="bg1"/>
              </a:bgClr>
            </a:pattFill>
            <a:effectLst/>
          </a:endParaRPr>
        </a:p>
      </dsp:txBody>
      <dsp:txXfrm>
        <a:off x="9050126" y="3440600"/>
        <a:ext cx="2292175" cy="12336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305EE-9709-4C52-8761-BD46C6EA54F4}">
      <dsp:nvSpPr>
        <dsp:cNvPr id="0" name=""/>
        <dsp:cNvSpPr/>
      </dsp:nvSpPr>
      <dsp:spPr>
        <a:xfrm rot="5400000">
          <a:off x="1218738" y="1461331"/>
          <a:ext cx="1295338" cy="14746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20E6C2-21D7-4F4A-BD37-1942C0E8783D}">
      <dsp:nvSpPr>
        <dsp:cNvPr id="0" name=""/>
        <dsp:cNvSpPr/>
      </dsp:nvSpPr>
      <dsp:spPr>
        <a:xfrm>
          <a:off x="875552" y="25422"/>
          <a:ext cx="2180587" cy="1526340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err="1" smtClean="0"/>
            <a:t>Find</a:t>
          </a:r>
          <a:r>
            <a:rPr lang="es-ES" sz="3500" kern="1200" dirty="0" smtClean="0"/>
            <a:t> </a:t>
          </a:r>
          <a:r>
            <a:rPr lang="es-ES" sz="3500" kern="1200" dirty="0" err="1" smtClean="0"/>
            <a:t>the</a:t>
          </a:r>
          <a:r>
            <a:rPr lang="es-ES" sz="3500" kern="1200" dirty="0" smtClean="0"/>
            <a:t> </a:t>
          </a:r>
          <a:r>
            <a:rPr lang="es-ES" sz="3500" kern="1200" dirty="0" err="1" smtClean="0"/>
            <a:t>verb</a:t>
          </a:r>
          <a:endParaRPr lang="es-ES" sz="3500" kern="1200" dirty="0"/>
        </a:p>
      </dsp:txBody>
      <dsp:txXfrm>
        <a:off x="950075" y="99945"/>
        <a:ext cx="2031541" cy="1377294"/>
      </dsp:txXfrm>
    </dsp:sp>
    <dsp:sp modelId="{B4B078FA-6ABF-4602-AE1E-ADFD98D393BF}">
      <dsp:nvSpPr>
        <dsp:cNvPr id="0" name=""/>
        <dsp:cNvSpPr/>
      </dsp:nvSpPr>
      <dsp:spPr>
        <a:xfrm>
          <a:off x="3195743" y="196604"/>
          <a:ext cx="4733700" cy="1233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b="1" kern="1200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Action</a:t>
          </a:r>
          <a:r>
            <a:rPr lang="es-ES" sz="2500" b="1" kern="1200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 </a:t>
          </a:r>
          <a:r>
            <a:rPr lang="es-ES" sz="2500" b="1" kern="1200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verb</a:t>
          </a:r>
          <a:r>
            <a:rPr lang="es-ES" sz="2500" b="1" kern="1200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:_________</a:t>
          </a:r>
          <a:endParaRPr lang="es-ES" sz="2500" kern="1200" dirty="0"/>
        </a:p>
      </dsp:txBody>
      <dsp:txXfrm>
        <a:off x="3195743" y="196604"/>
        <a:ext cx="4733700" cy="1233655"/>
      </dsp:txXfrm>
    </dsp:sp>
    <dsp:sp modelId="{56EA7A63-E8B6-4EF9-AF41-9210388FFE7A}">
      <dsp:nvSpPr>
        <dsp:cNvPr id="0" name=""/>
        <dsp:cNvSpPr/>
      </dsp:nvSpPr>
      <dsp:spPr>
        <a:xfrm rot="5400000">
          <a:off x="3782136" y="3175915"/>
          <a:ext cx="1295338" cy="14746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3143703"/>
            <a:satOff val="16116"/>
            <a:lumOff val="1754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D19A73-1DEF-41CC-B104-142CA9DCD2F4}">
      <dsp:nvSpPr>
        <dsp:cNvPr id="0" name=""/>
        <dsp:cNvSpPr/>
      </dsp:nvSpPr>
      <dsp:spPr>
        <a:xfrm>
          <a:off x="3438950" y="1740006"/>
          <a:ext cx="2180587" cy="1526340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err="1" smtClean="0"/>
            <a:t>Find</a:t>
          </a:r>
          <a:r>
            <a:rPr lang="es-ES" sz="3500" kern="1200" dirty="0" smtClean="0"/>
            <a:t> </a:t>
          </a:r>
          <a:r>
            <a:rPr lang="es-ES" sz="3500" kern="1200" dirty="0" err="1" smtClean="0"/>
            <a:t>the</a:t>
          </a:r>
          <a:r>
            <a:rPr lang="es-ES" sz="3500" kern="1200" dirty="0" smtClean="0"/>
            <a:t> </a:t>
          </a:r>
          <a:r>
            <a:rPr lang="es-ES" sz="3500" kern="1200" dirty="0" err="1" smtClean="0"/>
            <a:t>subject</a:t>
          </a:r>
          <a:endParaRPr lang="es-ES" sz="3500" kern="1200" dirty="0"/>
        </a:p>
      </dsp:txBody>
      <dsp:txXfrm>
        <a:off x="3513473" y="1814529"/>
        <a:ext cx="2031541" cy="1377294"/>
      </dsp:txXfrm>
    </dsp:sp>
    <dsp:sp modelId="{1908D914-779D-4ED3-A6D6-136F627E0AB0}">
      <dsp:nvSpPr>
        <dsp:cNvPr id="0" name=""/>
        <dsp:cNvSpPr/>
      </dsp:nvSpPr>
      <dsp:spPr>
        <a:xfrm>
          <a:off x="6589775" y="1925018"/>
          <a:ext cx="4898179" cy="1233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b="1" kern="1200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________________+ _______</a:t>
          </a:r>
          <a:endParaRPr lang="es-ES" sz="2500" b="1" kern="1200" cap="none" spc="0" dirty="0">
            <a:ln w="12700">
              <a:solidFill>
                <a:schemeClr val="accent5"/>
              </a:solidFill>
              <a:prstDash val="solid"/>
            </a:ln>
            <a:pattFill prst="ltDnDiag">
              <a:fgClr>
                <a:schemeClr val="accent5">
                  <a:lumMod val="60000"/>
                  <a:lumOff val="40000"/>
                </a:schemeClr>
              </a:fgClr>
              <a:bgClr>
                <a:schemeClr val="bg1"/>
              </a:bgClr>
            </a:pattFill>
            <a:effectLst/>
          </a:endParaRPr>
        </a:p>
      </dsp:txBody>
      <dsp:txXfrm>
        <a:off x="6589775" y="1925018"/>
        <a:ext cx="4898179" cy="1233655"/>
      </dsp:txXfrm>
    </dsp:sp>
    <dsp:sp modelId="{5437384E-0A31-4C8B-A43F-1857F036CD3E}">
      <dsp:nvSpPr>
        <dsp:cNvPr id="0" name=""/>
        <dsp:cNvSpPr/>
      </dsp:nvSpPr>
      <dsp:spPr>
        <a:xfrm>
          <a:off x="5621116" y="3555340"/>
          <a:ext cx="3496244" cy="1007415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err="1" smtClean="0"/>
            <a:t>Who</a:t>
          </a:r>
          <a:r>
            <a:rPr lang="es-ES" sz="3500" kern="1200" dirty="0" smtClean="0"/>
            <a:t>? </a:t>
          </a:r>
          <a:r>
            <a:rPr lang="es-ES" sz="3500" kern="1200" dirty="0" err="1" smtClean="0"/>
            <a:t>What</a:t>
          </a:r>
          <a:r>
            <a:rPr lang="es-ES" sz="3500" kern="1200" dirty="0" smtClean="0"/>
            <a:t>?</a:t>
          </a:r>
          <a:endParaRPr lang="es-ES" sz="3500" kern="1200" dirty="0"/>
        </a:p>
      </dsp:txBody>
      <dsp:txXfrm>
        <a:off x="5670303" y="3604527"/>
        <a:ext cx="3397870" cy="909041"/>
      </dsp:txXfrm>
    </dsp:sp>
    <dsp:sp modelId="{105A0049-12CB-473E-A0FF-21D579285FDD}">
      <dsp:nvSpPr>
        <dsp:cNvPr id="0" name=""/>
        <dsp:cNvSpPr/>
      </dsp:nvSpPr>
      <dsp:spPr>
        <a:xfrm>
          <a:off x="9050126" y="3440600"/>
          <a:ext cx="2292175" cy="1233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b="1" kern="1200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_________</a:t>
          </a:r>
          <a:endParaRPr lang="es-ES" sz="2800" b="1" kern="1200" cap="none" spc="0" dirty="0">
            <a:ln w="12700">
              <a:solidFill>
                <a:schemeClr val="accent5"/>
              </a:solidFill>
              <a:prstDash val="solid"/>
            </a:ln>
            <a:pattFill prst="ltDnDiag">
              <a:fgClr>
                <a:schemeClr val="accent5">
                  <a:lumMod val="60000"/>
                  <a:lumOff val="40000"/>
                </a:schemeClr>
              </a:fgClr>
              <a:bgClr>
                <a:schemeClr val="bg1"/>
              </a:bgClr>
            </a:pattFill>
            <a:effectLst/>
          </a:endParaRPr>
        </a:p>
      </dsp:txBody>
      <dsp:txXfrm>
        <a:off x="9050126" y="3440600"/>
        <a:ext cx="2292175" cy="12336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305EE-9709-4C52-8761-BD46C6EA54F4}">
      <dsp:nvSpPr>
        <dsp:cNvPr id="0" name=""/>
        <dsp:cNvSpPr/>
      </dsp:nvSpPr>
      <dsp:spPr>
        <a:xfrm rot="5400000">
          <a:off x="1218738" y="1461331"/>
          <a:ext cx="1295338" cy="14746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20E6C2-21D7-4F4A-BD37-1942C0E8783D}">
      <dsp:nvSpPr>
        <dsp:cNvPr id="0" name=""/>
        <dsp:cNvSpPr/>
      </dsp:nvSpPr>
      <dsp:spPr>
        <a:xfrm>
          <a:off x="875552" y="25422"/>
          <a:ext cx="2180587" cy="1526340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err="1" smtClean="0"/>
            <a:t>Find</a:t>
          </a:r>
          <a:r>
            <a:rPr lang="es-ES" sz="3500" kern="1200" dirty="0" smtClean="0"/>
            <a:t> </a:t>
          </a:r>
          <a:r>
            <a:rPr lang="es-ES" sz="3500" kern="1200" dirty="0" err="1" smtClean="0"/>
            <a:t>the</a:t>
          </a:r>
          <a:r>
            <a:rPr lang="es-ES" sz="3500" kern="1200" dirty="0" smtClean="0"/>
            <a:t> </a:t>
          </a:r>
          <a:r>
            <a:rPr lang="es-ES" sz="3500" kern="1200" dirty="0" err="1" smtClean="0"/>
            <a:t>verb</a:t>
          </a:r>
          <a:endParaRPr lang="es-ES" sz="3500" kern="1200" dirty="0"/>
        </a:p>
      </dsp:txBody>
      <dsp:txXfrm>
        <a:off x="950075" y="99945"/>
        <a:ext cx="2031541" cy="1377294"/>
      </dsp:txXfrm>
    </dsp:sp>
    <dsp:sp modelId="{B4B078FA-6ABF-4602-AE1E-ADFD98D393BF}">
      <dsp:nvSpPr>
        <dsp:cNvPr id="0" name=""/>
        <dsp:cNvSpPr/>
      </dsp:nvSpPr>
      <dsp:spPr>
        <a:xfrm>
          <a:off x="3195743" y="196604"/>
          <a:ext cx="4733700" cy="1233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b="1" kern="1200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Action</a:t>
          </a:r>
          <a:r>
            <a:rPr lang="es-ES" sz="2500" b="1" kern="1200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 </a:t>
          </a:r>
          <a:r>
            <a:rPr lang="es-ES" sz="2500" b="1" kern="1200" cap="none" spc="0" dirty="0" err="1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verb</a:t>
          </a:r>
          <a:r>
            <a:rPr lang="es-ES" sz="2500" b="1" kern="1200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:_________</a:t>
          </a:r>
          <a:endParaRPr lang="es-ES" sz="2500" kern="1200" dirty="0"/>
        </a:p>
      </dsp:txBody>
      <dsp:txXfrm>
        <a:off x="3195743" y="196604"/>
        <a:ext cx="4733700" cy="1233655"/>
      </dsp:txXfrm>
    </dsp:sp>
    <dsp:sp modelId="{56EA7A63-E8B6-4EF9-AF41-9210388FFE7A}">
      <dsp:nvSpPr>
        <dsp:cNvPr id="0" name=""/>
        <dsp:cNvSpPr/>
      </dsp:nvSpPr>
      <dsp:spPr>
        <a:xfrm rot="5400000">
          <a:off x="3782136" y="3175915"/>
          <a:ext cx="1295338" cy="14746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3143703"/>
            <a:satOff val="16116"/>
            <a:lumOff val="1754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D19A73-1DEF-41CC-B104-142CA9DCD2F4}">
      <dsp:nvSpPr>
        <dsp:cNvPr id="0" name=""/>
        <dsp:cNvSpPr/>
      </dsp:nvSpPr>
      <dsp:spPr>
        <a:xfrm>
          <a:off x="3438950" y="1740006"/>
          <a:ext cx="2180587" cy="1526340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err="1" smtClean="0"/>
            <a:t>Find</a:t>
          </a:r>
          <a:r>
            <a:rPr lang="es-ES" sz="3500" kern="1200" dirty="0" smtClean="0"/>
            <a:t> </a:t>
          </a:r>
          <a:r>
            <a:rPr lang="es-ES" sz="3500" kern="1200" dirty="0" err="1" smtClean="0"/>
            <a:t>the</a:t>
          </a:r>
          <a:r>
            <a:rPr lang="es-ES" sz="3500" kern="1200" dirty="0" smtClean="0"/>
            <a:t> </a:t>
          </a:r>
          <a:r>
            <a:rPr lang="es-ES" sz="3500" kern="1200" dirty="0" err="1" smtClean="0"/>
            <a:t>subject</a:t>
          </a:r>
          <a:endParaRPr lang="es-ES" sz="3500" kern="1200" dirty="0"/>
        </a:p>
      </dsp:txBody>
      <dsp:txXfrm>
        <a:off x="3513473" y="1814529"/>
        <a:ext cx="2031541" cy="1377294"/>
      </dsp:txXfrm>
    </dsp:sp>
    <dsp:sp modelId="{1908D914-779D-4ED3-A6D6-136F627E0AB0}">
      <dsp:nvSpPr>
        <dsp:cNvPr id="0" name=""/>
        <dsp:cNvSpPr/>
      </dsp:nvSpPr>
      <dsp:spPr>
        <a:xfrm>
          <a:off x="6589775" y="1925018"/>
          <a:ext cx="4898179" cy="1233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b="1" kern="1200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________________+ _______</a:t>
          </a:r>
          <a:endParaRPr lang="es-ES" sz="2500" b="1" kern="1200" cap="none" spc="0" dirty="0">
            <a:ln w="12700">
              <a:solidFill>
                <a:schemeClr val="accent5"/>
              </a:solidFill>
              <a:prstDash val="solid"/>
            </a:ln>
            <a:pattFill prst="ltDnDiag">
              <a:fgClr>
                <a:schemeClr val="accent5">
                  <a:lumMod val="60000"/>
                  <a:lumOff val="40000"/>
                </a:schemeClr>
              </a:fgClr>
              <a:bgClr>
                <a:schemeClr val="bg1"/>
              </a:bgClr>
            </a:pattFill>
            <a:effectLst/>
          </a:endParaRPr>
        </a:p>
      </dsp:txBody>
      <dsp:txXfrm>
        <a:off x="6589775" y="1925018"/>
        <a:ext cx="4898179" cy="1233655"/>
      </dsp:txXfrm>
    </dsp:sp>
    <dsp:sp modelId="{5437384E-0A31-4C8B-A43F-1857F036CD3E}">
      <dsp:nvSpPr>
        <dsp:cNvPr id="0" name=""/>
        <dsp:cNvSpPr/>
      </dsp:nvSpPr>
      <dsp:spPr>
        <a:xfrm>
          <a:off x="5621116" y="3555340"/>
          <a:ext cx="3496244" cy="1007415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err="1" smtClean="0"/>
            <a:t>What</a:t>
          </a:r>
          <a:r>
            <a:rPr lang="es-ES" sz="3500" kern="1200" dirty="0" smtClean="0"/>
            <a:t>?</a:t>
          </a:r>
          <a:endParaRPr lang="es-ES" sz="3500" kern="1200" dirty="0"/>
        </a:p>
      </dsp:txBody>
      <dsp:txXfrm>
        <a:off x="5670303" y="3604527"/>
        <a:ext cx="3397870" cy="909041"/>
      </dsp:txXfrm>
    </dsp:sp>
    <dsp:sp modelId="{105A0049-12CB-473E-A0FF-21D579285FDD}">
      <dsp:nvSpPr>
        <dsp:cNvPr id="0" name=""/>
        <dsp:cNvSpPr/>
      </dsp:nvSpPr>
      <dsp:spPr>
        <a:xfrm>
          <a:off x="9050126" y="3440600"/>
          <a:ext cx="2292175" cy="1233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b="1" kern="1200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rPr>
            <a:t>_________</a:t>
          </a:r>
          <a:endParaRPr lang="es-ES" sz="2800" b="1" kern="1200" cap="none" spc="0" dirty="0">
            <a:ln w="12700">
              <a:solidFill>
                <a:schemeClr val="accent5"/>
              </a:solidFill>
              <a:prstDash val="solid"/>
            </a:ln>
            <a:pattFill prst="ltDnDiag">
              <a:fgClr>
                <a:schemeClr val="accent5">
                  <a:lumMod val="60000"/>
                  <a:lumOff val="40000"/>
                </a:schemeClr>
              </a:fgClr>
              <a:bgClr>
                <a:schemeClr val="bg1"/>
              </a:bgClr>
            </a:pattFill>
            <a:effectLst/>
          </a:endParaRPr>
        </a:p>
      </dsp:txBody>
      <dsp:txXfrm>
        <a:off x="9050126" y="3440600"/>
        <a:ext cx="2292175" cy="12336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7AC0A-1440-4AD2-A433-8F8B65F6ABED}">
      <dsp:nvSpPr>
        <dsp:cNvPr id="0" name=""/>
        <dsp:cNvSpPr/>
      </dsp:nvSpPr>
      <dsp:spPr>
        <a:xfrm>
          <a:off x="612942" y="0"/>
          <a:ext cx="5418667" cy="5418667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AB765D-D89D-4702-9D88-E75C0D774F43}">
      <dsp:nvSpPr>
        <dsp:cNvPr id="0" name=""/>
        <dsp:cNvSpPr/>
      </dsp:nvSpPr>
      <dsp:spPr>
        <a:xfrm>
          <a:off x="1480587" y="441745"/>
          <a:ext cx="3522133" cy="12827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err="1" smtClean="0"/>
            <a:t>Linking</a:t>
          </a:r>
          <a:r>
            <a:rPr lang="es-ES" sz="4200" kern="1200" dirty="0" smtClean="0"/>
            <a:t> </a:t>
          </a:r>
          <a:r>
            <a:rPr lang="es-ES" sz="4200" kern="1200" dirty="0" err="1" smtClean="0"/>
            <a:t>verb</a:t>
          </a:r>
          <a:endParaRPr lang="es-ES" sz="4200" kern="1200" dirty="0"/>
        </a:p>
      </dsp:txBody>
      <dsp:txXfrm>
        <a:off x="1543203" y="504361"/>
        <a:ext cx="3396901" cy="1157468"/>
      </dsp:txXfrm>
    </dsp:sp>
    <dsp:sp modelId="{8B29D2FC-EA01-4F8F-AEAC-EE7687FD17DB}">
      <dsp:nvSpPr>
        <dsp:cNvPr id="0" name=""/>
        <dsp:cNvSpPr/>
      </dsp:nvSpPr>
      <dsp:spPr>
        <a:xfrm>
          <a:off x="2797108" y="1936298"/>
          <a:ext cx="992149" cy="12827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7698344"/>
              <a:satOff val="14422"/>
              <a:lumOff val="-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smtClean="0"/>
            <a:t>=</a:t>
          </a:r>
          <a:endParaRPr lang="es-ES" sz="4200" kern="1200" dirty="0"/>
        </a:p>
      </dsp:txBody>
      <dsp:txXfrm>
        <a:off x="2845541" y="1984731"/>
        <a:ext cx="895283" cy="1185834"/>
      </dsp:txXfrm>
    </dsp:sp>
    <dsp:sp modelId="{4D429C7D-B6FE-47A6-B39B-AFD8DF210825}">
      <dsp:nvSpPr>
        <dsp:cNvPr id="0" name=""/>
        <dsp:cNvSpPr/>
      </dsp:nvSpPr>
      <dsp:spPr>
        <a:xfrm>
          <a:off x="0" y="3495247"/>
          <a:ext cx="7158736" cy="12827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15396687"/>
              <a:satOff val="28843"/>
              <a:lumOff val="-5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err="1" smtClean="0"/>
            <a:t>Subject</a:t>
          </a:r>
          <a:r>
            <a:rPr lang="es-ES" sz="4200" kern="1200" dirty="0" smtClean="0"/>
            <a:t> = </a:t>
          </a:r>
          <a:r>
            <a:rPr lang="es-ES" sz="4200" kern="1200" dirty="0" err="1" smtClean="0"/>
            <a:t>complement</a:t>
          </a:r>
          <a:endParaRPr lang="es-ES" sz="4200" kern="1200" dirty="0"/>
        </a:p>
      </dsp:txBody>
      <dsp:txXfrm>
        <a:off x="62616" y="3557863"/>
        <a:ext cx="7033504" cy="11574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7AC0A-1440-4AD2-A433-8F8B65F6ABED}">
      <dsp:nvSpPr>
        <dsp:cNvPr id="0" name=""/>
        <dsp:cNvSpPr/>
      </dsp:nvSpPr>
      <dsp:spPr>
        <a:xfrm>
          <a:off x="823552" y="0"/>
          <a:ext cx="4103471" cy="4103471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AB765D-D89D-4702-9D88-E75C0D774F43}">
      <dsp:nvSpPr>
        <dsp:cNvPr id="0" name=""/>
        <dsp:cNvSpPr/>
      </dsp:nvSpPr>
      <dsp:spPr>
        <a:xfrm>
          <a:off x="1480606" y="334527"/>
          <a:ext cx="2667256" cy="9713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4000" kern="1200" dirty="0"/>
        </a:p>
      </dsp:txBody>
      <dsp:txXfrm>
        <a:off x="1528024" y="381945"/>
        <a:ext cx="2572420" cy="876532"/>
      </dsp:txXfrm>
    </dsp:sp>
    <dsp:sp modelId="{8B29D2FC-EA01-4F8F-AEAC-EE7687FD17DB}">
      <dsp:nvSpPr>
        <dsp:cNvPr id="0" name=""/>
        <dsp:cNvSpPr/>
      </dsp:nvSpPr>
      <dsp:spPr>
        <a:xfrm>
          <a:off x="2477586" y="1466328"/>
          <a:ext cx="751339" cy="9713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7698344"/>
              <a:satOff val="14422"/>
              <a:lumOff val="-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=</a:t>
          </a:r>
          <a:endParaRPr lang="es-ES" sz="4000" kern="1200" dirty="0"/>
        </a:p>
      </dsp:txBody>
      <dsp:txXfrm>
        <a:off x="2514263" y="1503005"/>
        <a:ext cx="677985" cy="898014"/>
      </dsp:txXfrm>
    </dsp:sp>
    <dsp:sp modelId="{4D429C7D-B6FE-47A6-B39B-AFD8DF210825}">
      <dsp:nvSpPr>
        <dsp:cNvPr id="0" name=""/>
        <dsp:cNvSpPr/>
      </dsp:nvSpPr>
      <dsp:spPr>
        <a:xfrm>
          <a:off x="347475" y="2646895"/>
          <a:ext cx="5421198" cy="9713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15396687"/>
              <a:satOff val="28843"/>
              <a:lumOff val="-5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   = </a:t>
          </a:r>
          <a:endParaRPr lang="es-ES" sz="4000" kern="1200" dirty="0"/>
        </a:p>
      </dsp:txBody>
      <dsp:txXfrm>
        <a:off x="394893" y="2694313"/>
        <a:ext cx="5326362" cy="8765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7AC0A-1440-4AD2-A433-8F8B65F6ABED}">
      <dsp:nvSpPr>
        <dsp:cNvPr id="0" name=""/>
        <dsp:cNvSpPr/>
      </dsp:nvSpPr>
      <dsp:spPr>
        <a:xfrm>
          <a:off x="823552" y="0"/>
          <a:ext cx="4103471" cy="4103471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AB765D-D89D-4702-9D88-E75C0D774F43}">
      <dsp:nvSpPr>
        <dsp:cNvPr id="0" name=""/>
        <dsp:cNvSpPr/>
      </dsp:nvSpPr>
      <dsp:spPr>
        <a:xfrm>
          <a:off x="1480606" y="334527"/>
          <a:ext cx="2667256" cy="9713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____</a:t>
          </a:r>
          <a:endParaRPr lang="es-ES" sz="4000" kern="1200" dirty="0"/>
        </a:p>
      </dsp:txBody>
      <dsp:txXfrm>
        <a:off x="1528024" y="381945"/>
        <a:ext cx="2572420" cy="876532"/>
      </dsp:txXfrm>
    </dsp:sp>
    <dsp:sp modelId="{8B29D2FC-EA01-4F8F-AEAC-EE7687FD17DB}">
      <dsp:nvSpPr>
        <dsp:cNvPr id="0" name=""/>
        <dsp:cNvSpPr/>
      </dsp:nvSpPr>
      <dsp:spPr>
        <a:xfrm>
          <a:off x="2477586" y="1466328"/>
          <a:ext cx="751339" cy="9713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7698344"/>
              <a:satOff val="14422"/>
              <a:lumOff val="-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=</a:t>
          </a:r>
          <a:endParaRPr lang="es-ES" sz="4000" kern="1200" dirty="0"/>
        </a:p>
      </dsp:txBody>
      <dsp:txXfrm>
        <a:off x="2514263" y="1503005"/>
        <a:ext cx="677985" cy="898014"/>
      </dsp:txXfrm>
    </dsp:sp>
    <dsp:sp modelId="{4D429C7D-B6FE-47A6-B39B-AFD8DF210825}">
      <dsp:nvSpPr>
        <dsp:cNvPr id="0" name=""/>
        <dsp:cNvSpPr/>
      </dsp:nvSpPr>
      <dsp:spPr>
        <a:xfrm>
          <a:off x="347475" y="2646895"/>
          <a:ext cx="5421198" cy="9713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15396687"/>
              <a:satOff val="28843"/>
              <a:lumOff val="-5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_____ = _________</a:t>
          </a:r>
          <a:endParaRPr lang="es-ES" sz="4000" kern="1200" dirty="0"/>
        </a:p>
      </dsp:txBody>
      <dsp:txXfrm>
        <a:off x="394893" y="2694313"/>
        <a:ext cx="5326362" cy="876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Objects</a:t>
            </a:r>
            <a:r>
              <a:rPr lang="es-ES" dirty="0" smtClean="0"/>
              <a:t> and </a:t>
            </a:r>
            <a:r>
              <a:rPr lang="es-ES" dirty="0" err="1" smtClean="0"/>
              <a:t>complements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hlinkClick r:id="rId2" action="ppaction://hlinksldjump"/>
              </a:rPr>
              <a:t>What</a:t>
            </a:r>
            <a:r>
              <a:rPr lang="es-ES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hlinkClick r:id="rId2" action="ppaction://hlinksldjump"/>
              </a:rPr>
              <a:t> </a:t>
            </a:r>
            <a:r>
              <a:rPr lang="es-ES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hlinkClick r:id="rId2" action="ppaction://hlinksldjump"/>
              </a:rPr>
              <a:t>is</a:t>
            </a:r>
            <a:r>
              <a:rPr lang="es-ES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hlinkClick r:id="rId2" action="ppaction://hlinksldjump"/>
              </a:rPr>
              <a:t> </a:t>
            </a:r>
            <a:r>
              <a:rPr lang="es-ES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hlinkClick r:id="rId2" action="ppaction://hlinksldjump"/>
              </a:rPr>
              <a:t>an</a:t>
            </a:r>
            <a:r>
              <a:rPr lang="es-ES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hlinkClick r:id="rId2" action="ppaction://hlinksldjump"/>
              </a:rPr>
              <a:t> </a:t>
            </a:r>
            <a:r>
              <a:rPr lang="es-ES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hlinkClick r:id="rId2" action="ppaction://hlinksldjump"/>
              </a:rPr>
              <a:t>object</a:t>
            </a:r>
            <a:r>
              <a:rPr lang="es-ES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hlinkClick r:id="rId2" action="ppaction://hlinksldjump"/>
              </a:rPr>
              <a:t>?</a:t>
            </a:r>
            <a:endParaRPr lang="es-E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endParaRPr lang="es-E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r>
              <a:rPr lang="es-ES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hlinkClick r:id="rId3" action="ppaction://hlinksldjump"/>
              </a:rPr>
              <a:t>What</a:t>
            </a:r>
            <a:r>
              <a:rPr lang="es-ES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hlinkClick r:id="rId3" action="ppaction://hlinksldjump"/>
              </a:rPr>
              <a:t> </a:t>
            </a:r>
            <a:r>
              <a:rPr lang="es-ES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hlinkClick r:id="rId3" action="ppaction://hlinksldjump"/>
              </a:rPr>
              <a:t>is</a:t>
            </a:r>
            <a:r>
              <a:rPr lang="es-ES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hlinkClick r:id="rId3" action="ppaction://hlinksldjump"/>
              </a:rPr>
              <a:t> a </a:t>
            </a:r>
            <a:r>
              <a:rPr lang="es-ES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hlinkClick r:id="rId3" action="ppaction://hlinksldjump"/>
              </a:rPr>
              <a:t>complement</a:t>
            </a:r>
            <a:r>
              <a:rPr lang="es-ES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hlinkClick r:id="rId3" action="ppaction://hlinksldjump"/>
              </a:rPr>
              <a:t>?</a:t>
            </a:r>
            <a:endParaRPr lang="es-E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623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1009" y="507470"/>
            <a:ext cx="11838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Teacher</a:t>
            </a:r>
            <a:r>
              <a:rPr lang="es-E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Pau </a:t>
            </a:r>
            <a:r>
              <a:rPr lang="es-ES" sz="54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was</a:t>
            </a:r>
            <a:r>
              <a:rPr lang="es-E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a </a:t>
            </a:r>
            <a:r>
              <a:rPr lang="es-ES" sz="54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chocolatevour</a:t>
            </a:r>
            <a:r>
              <a:rPr lang="es-E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.</a:t>
            </a:r>
            <a:endParaRPr lang="es-E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766794697"/>
              </p:ext>
            </p:extLst>
          </p:nvPr>
        </p:nvGraphicFramePr>
        <p:xfrm>
          <a:off x="3049429" y="2073499"/>
          <a:ext cx="7743067" cy="4103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503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cap="none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OBJECT</a:t>
            </a:r>
            <a:endParaRPr lang="es-ES" b="1" cap="none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3494945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2400" b="1" dirty="0">
                <a:ln/>
                <a:solidFill>
                  <a:schemeClr val="accent3"/>
                </a:solidFill>
              </a:rPr>
              <a:t>F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ollows and action verb and answers “Who? </a:t>
            </a:r>
            <a:r>
              <a:rPr lang="en-US" sz="2400" b="1" dirty="0">
                <a:ln/>
                <a:solidFill>
                  <a:schemeClr val="accent3"/>
                </a:solidFill>
              </a:rPr>
              <a:t>or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what?" . It`s always a noun or pronoun.</a:t>
            </a:r>
          </a:p>
          <a:p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r>
              <a:rPr lang="en-US" sz="24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Action verbs:</a:t>
            </a:r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run   walk    jump   like</a:t>
            </a:r>
          </a:p>
          <a:p>
            <a:endParaRPr lang="es-ES" sz="2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2052" name="Picture 4" descr="https://encrypted-tbn0.gstatic.com/images?q=tbn:ANd9GcQQznGXc5urCiOodZ_orUI1GRh6GraY0icFqLpq-MVH-um-k99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612" y="144780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360608" y="3786389"/>
            <a:ext cx="38765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002060"/>
                </a:solidFill>
              </a:rPr>
              <a:t>Daniel </a:t>
            </a:r>
            <a:r>
              <a:rPr lang="es-ES" sz="3200" dirty="0" err="1" smtClean="0">
                <a:solidFill>
                  <a:srgbClr val="002060"/>
                </a:solidFill>
              </a:rPr>
              <a:t>likes</a:t>
            </a:r>
            <a:r>
              <a:rPr lang="es-ES" sz="3200" dirty="0" smtClean="0">
                <a:solidFill>
                  <a:srgbClr val="002060"/>
                </a:solidFill>
              </a:rPr>
              <a:t> kiwi.</a:t>
            </a:r>
          </a:p>
          <a:p>
            <a:pPr algn="ctr"/>
            <a:endParaRPr lang="es-ES" sz="3200" dirty="0">
              <a:solidFill>
                <a:srgbClr val="002060"/>
              </a:solidFill>
            </a:endParaRPr>
          </a:p>
          <a:p>
            <a:pPr algn="ctr"/>
            <a:r>
              <a:rPr lang="es-ES" sz="3200" dirty="0" err="1">
                <a:solidFill>
                  <a:srgbClr val="002060"/>
                </a:solidFill>
              </a:rPr>
              <a:t>l</a:t>
            </a:r>
            <a:r>
              <a:rPr lang="es-ES" sz="3200" dirty="0" err="1" smtClean="0">
                <a:solidFill>
                  <a:srgbClr val="002060"/>
                </a:solidFill>
              </a:rPr>
              <a:t>ikes</a:t>
            </a:r>
            <a:r>
              <a:rPr lang="es-ES" sz="3200" dirty="0" smtClean="0">
                <a:solidFill>
                  <a:srgbClr val="002060"/>
                </a:solidFill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</a:rPr>
              <a:t>what</a:t>
            </a:r>
            <a:r>
              <a:rPr lang="es-ES" sz="3200" dirty="0" smtClean="0">
                <a:solidFill>
                  <a:srgbClr val="002060"/>
                </a:solidFill>
              </a:rPr>
              <a:t>?</a:t>
            </a:r>
            <a:endParaRPr lang="es-E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6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2812" y="342900"/>
            <a:ext cx="6019800" cy="1143000"/>
          </a:xfrm>
        </p:spPr>
        <p:txBody>
          <a:bodyPr/>
          <a:lstStyle/>
          <a:p>
            <a:r>
              <a:rPr lang="es-ES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COMPLEMENT</a:t>
            </a:r>
            <a:endParaRPr lang="es-ES" b="1" cap="none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1224" y="1630847"/>
            <a:ext cx="6021388" cy="4988894"/>
          </a:xfrm>
        </p:spPr>
        <p:txBody>
          <a:bodyPr>
            <a:normAutofit/>
          </a:bodyPr>
          <a:lstStyle/>
          <a:p>
            <a:r>
              <a:rPr lang="es-ES" sz="2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Follow</a:t>
            </a:r>
            <a:r>
              <a:rPr lang="es-E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a </a:t>
            </a:r>
            <a:r>
              <a:rPr lang="es-ES" sz="2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linking</a:t>
            </a:r>
            <a:r>
              <a:rPr lang="es-E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s-ES" sz="2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verb</a:t>
            </a:r>
            <a:r>
              <a:rPr lang="es-E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and describe </a:t>
            </a:r>
            <a:r>
              <a:rPr lang="es-ES" sz="2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</a:t>
            </a:r>
            <a:r>
              <a:rPr lang="es-E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s-ES" sz="2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subject</a:t>
            </a:r>
            <a:endParaRPr lang="es-ES" sz="24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es-E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s-ES" sz="24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Linking</a:t>
            </a:r>
            <a:r>
              <a:rPr lang="es-ES" sz="2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</a:t>
            </a:r>
            <a:r>
              <a:rPr lang="es-ES" sz="24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verbs</a:t>
            </a:r>
            <a:r>
              <a:rPr lang="es-ES" sz="2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:</a:t>
            </a:r>
          </a:p>
          <a:p>
            <a:r>
              <a:rPr lang="es-ES" sz="2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is</a:t>
            </a:r>
            <a:r>
              <a:rPr lang="es-E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    are     am</a:t>
            </a:r>
            <a:r>
              <a:rPr lang="es-E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s-E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  </a:t>
            </a:r>
            <a:r>
              <a:rPr lang="es-ES" sz="2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was</a:t>
            </a:r>
            <a:r>
              <a:rPr lang="es-E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   </a:t>
            </a:r>
            <a:r>
              <a:rPr lang="es-ES" sz="2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were</a:t>
            </a:r>
            <a:r>
              <a:rPr lang="es-E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  </a:t>
            </a:r>
          </a:p>
          <a:p>
            <a:endParaRPr lang="es-ES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r>
              <a:rPr lang="es-ES" sz="2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smell</a:t>
            </a:r>
            <a:r>
              <a:rPr lang="es-E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    taste      </a:t>
            </a:r>
            <a:r>
              <a:rPr lang="es-ES" sz="2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feel</a:t>
            </a:r>
            <a:r>
              <a:rPr lang="es-E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    look</a:t>
            </a:r>
            <a:endParaRPr lang="es-ES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1028" name="Picture 4" descr="https://encrypted-tbn1.gstatic.com/images?q=tbn:ANd9GcS8-TCgodfhqS7tUolsKQqziL1yrj1o5mGYzHfV-UisvAhLZ4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768" y="837128"/>
            <a:ext cx="2885509" cy="2161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270457" y="3181081"/>
            <a:ext cx="4121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soup</a:t>
            </a:r>
            <a:r>
              <a:rPr lang="es-ES" sz="2800" dirty="0" smtClean="0"/>
              <a:t> </a:t>
            </a:r>
            <a:r>
              <a:rPr lang="es-ES" sz="2800" dirty="0" err="1" smtClean="0"/>
              <a:t>is</a:t>
            </a:r>
            <a:r>
              <a:rPr lang="es-ES" sz="2800" dirty="0" smtClean="0"/>
              <a:t> </a:t>
            </a:r>
            <a:r>
              <a:rPr lang="es-ES" sz="2800" dirty="0" err="1" smtClean="0"/>
              <a:t>delicious</a:t>
            </a:r>
            <a:r>
              <a:rPr lang="es-ES" sz="2800" dirty="0" smtClean="0"/>
              <a:t>.</a:t>
            </a:r>
          </a:p>
          <a:p>
            <a:pPr algn="ctr"/>
            <a:endParaRPr lang="es-ES" sz="2800" dirty="0"/>
          </a:p>
          <a:p>
            <a:pPr algn="ctr"/>
            <a:r>
              <a:rPr lang="es-ES" sz="2800" dirty="0" smtClean="0"/>
              <a:t>=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538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 txBox="1">
            <a:spLocks noGrp="1"/>
          </p:cNvSpPr>
          <p:nvPr>
            <p:ph type="title"/>
          </p:nvPr>
        </p:nvSpPr>
        <p:spPr>
          <a:xfrm>
            <a:off x="1946341" y="2787320"/>
            <a:ext cx="8534400" cy="1507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s-E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How</a:t>
            </a:r>
            <a:r>
              <a:rPr lang="es-ES" sz="48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do </a:t>
            </a:r>
            <a:r>
              <a:rPr lang="es-E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we</a:t>
            </a:r>
            <a:r>
              <a:rPr lang="es-ES" sz="48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</a:t>
            </a:r>
            <a:r>
              <a:rPr lang="es-E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find</a:t>
            </a:r>
            <a:r>
              <a:rPr lang="es-ES" sz="48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</a:t>
            </a:r>
            <a:r>
              <a:rPr lang="es-E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an</a:t>
            </a:r>
            <a:r>
              <a:rPr lang="es-ES" sz="48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</a:t>
            </a:r>
            <a:r>
              <a:rPr lang="es-E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object</a:t>
            </a:r>
            <a:r>
              <a:rPr lang="es-ES" sz="48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?</a:t>
            </a:r>
            <a:endParaRPr lang="es-ES" sz="4800" b="1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</p:spTree>
    <p:extLst>
      <p:ext uri="{BB962C8B-B14F-4D97-AF65-F5344CB8AC3E}">
        <p14:creationId xmlns:p14="http://schemas.microsoft.com/office/powerpoint/2010/main" val="399520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199358801"/>
              </p:ext>
            </p:extLst>
          </p:nvPr>
        </p:nvGraphicFramePr>
        <p:xfrm>
          <a:off x="228958" y="0"/>
          <a:ext cx="1094990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37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1820" y="378971"/>
            <a:ext cx="11655380" cy="1507067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b="1" cap="none" dirty="0" smtClean="0">
                <a:ln/>
                <a:solidFill>
                  <a:schemeClr val="accent3"/>
                </a:solidFill>
              </a:rPr>
              <a:t>Pau and </a:t>
            </a:r>
            <a:r>
              <a:rPr lang="es-ES" b="1" cap="none" dirty="0" err="1" smtClean="0">
                <a:ln/>
                <a:solidFill>
                  <a:schemeClr val="accent3"/>
                </a:solidFill>
              </a:rPr>
              <a:t>Anto</a:t>
            </a:r>
            <a:r>
              <a:rPr lang="es-ES" b="1" cap="none" dirty="0" smtClean="0">
                <a:ln/>
                <a:solidFill>
                  <a:schemeClr val="accent3"/>
                </a:solidFill>
              </a:rPr>
              <a:t> </a:t>
            </a:r>
            <a:r>
              <a:rPr lang="es-ES" b="1" cap="none" dirty="0" err="1" smtClean="0">
                <a:ln/>
                <a:solidFill>
                  <a:schemeClr val="accent3"/>
                </a:solidFill>
              </a:rPr>
              <a:t>played</a:t>
            </a:r>
            <a:r>
              <a:rPr lang="es-ES" b="1" cap="none" dirty="0" smtClean="0">
                <a:ln/>
                <a:solidFill>
                  <a:schemeClr val="accent3"/>
                </a:solidFill>
              </a:rPr>
              <a:t> </a:t>
            </a:r>
            <a:r>
              <a:rPr lang="es-ES" b="1" cap="none" dirty="0" err="1" smtClean="0">
                <a:ln/>
                <a:solidFill>
                  <a:schemeClr val="accent3"/>
                </a:solidFill>
              </a:rPr>
              <a:t>basketball</a:t>
            </a:r>
            <a:r>
              <a:rPr lang="es-ES" b="1" cap="none" dirty="0" smtClean="0">
                <a:ln/>
                <a:solidFill>
                  <a:schemeClr val="accent3"/>
                </a:solidFill>
              </a:rPr>
              <a:t> </a:t>
            </a:r>
            <a:r>
              <a:rPr lang="es-ES" b="1" cap="none" dirty="0" err="1" smtClean="0">
                <a:ln/>
                <a:solidFill>
                  <a:schemeClr val="accent3"/>
                </a:solidFill>
              </a:rPr>
              <a:t>during</a:t>
            </a:r>
            <a:r>
              <a:rPr lang="es-ES" b="1" cap="none" dirty="0" smtClean="0">
                <a:ln/>
                <a:solidFill>
                  <a:schemeClr val="accent3"/>
                </a:solidFill>
              </a:rPr>
              <a:t> </a:t>
            </a:r>
            <a:r>
              <a:rPr lang="es-ES" b="1" cap="none" dirty="0" err="1" smtClean="0">
                <a:ln/>
                <a:solidFill>
                  <a:schemeClr val="accent3"/>
                </a:solidFill>
              </a:rPr>
              <a:t>recess</a:t>
            </a:r>
            <a:r>
              <a:rPr lang="es-ES" b="1" cap="none" dirty="0" smtClean="0">
                <a:ln/>
                <a:solidFill>
                  <a:schemeClr val="accent3"/>
                </a:solidFill>
              </a:rPr>
              <a:t>.</a:t>
            </a:r>
            <a:endParaRPr lang="es-ES" b="1" cap="none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06819836"/>
              </p:ext>
            </p:extLst>
          </p:nvPr>
        </p:nvGraphicFramePr>
        <p:xfrm>
          <a:off x="231819" y="1983345"/>
          <a:ext cx="11655381" cy="4713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230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1820" y="378971"/>
            <a:ext cx="11655380" cy="1507067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b="1" cap="none" dirty="0" err="1" smtClean="0">
                <a:ln/>
                <a:solidFill>
                  <a:schemeClr val="accent3"/>
                </a:solidFill>
              </a:rPr>
              <a:t>Giuli</a:t>
            </a:r>
            <a:r>
              <a:rPr lang="es-ES" b="1" cap="none" dirty="0" smtClean="0">
                <a:ln/>
                <a:solidFill>
                  <a:schemeClr val="accent3"/>
                </a:solidFill>
              </a:rPr>
              <a:t> and Sebas ate pizza </a:t>
            </a:r>
            <a:r>
              <a:rPr lang="es-ES" b="1" cap="none" dirty="0" err="1" smtClean="0">
                <a:ln/>
                <a:solidFill>
                  <a:schemeClr val="accent3"/>
                </a:solidFill>
              </a:rPr>
              <a:t>for</a:t>
            </a:r>
            <a:r>
              <a:rPr lang="es-ES" b="1" cap="none" dirty="0" smtClean="0">
                <a:ln/>
                <a:solidFill>
                  <a:schemeClr val="accent3"/>
                </a:solidFill>
              </a:rPr>
              <a:t> </a:t>
            </a:r>
            <a:r>
              <a:rPr lang="es-ES" b="1" cap="none" dirty="0" err="1" smtClean="0">
                <a:ln/>
                <a:solidFill>
                  <a:schemeClr val="accent3"/>
                </a:solidFill>
              </a:rPr>
              <a:t>dinner</a:t>
            </a:r>
            <a:r>
              <a:rPr lang="es-ES" b="1" cap="none" dirty="0" smtClean="0">
                <a:ln/>
                <a:solidFill>
                  <a:schemeClr val="accent3"/>
                </a:solidFill>
              </a:rPr>
              <a:t>.</a:t>
            </a:r>
            <a:endParaRPr lang="es-ES" b="1" cap="none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3" name="Diagrama 2"/>
          <p:cNvGraphicFramePr/>
          <p:nvPr/>
        </p:nvGraphicFramePr>
        <p:xfrm>
          <a:off x="231819" y="1983345"/>
          <a:ext cx="11655381" cy="4713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60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1820" y="378971"/>
            <a:ext cx="11655380" cy="1507067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b="1" cap="none" dirty="0" smtClean="0">
                <a:ln/>
                <a:solidFill>
                  <a:schemeClr val="accent3"/>
                </a:solidFill>
              </a:rPr>
              <a:t>Charlie </a:t>
            </a:r>
            <a:r>
              <a:rPr lang="es-ES" b="1" cap="none" dirty="0" err="1" smtClean="0">
                <a:ln/>
                <a:solidFill>
                  <a:schemeClr val="accent3"/>
                </a:solidFill>
              </a:rPr>
              <a:t>bought</a:t>
            </a:r>
            <a:r>
              <a:rPr lang="es-ES" b="1" cap="none" dirty="0" smtClean="0">
                <a:ln/>
                <a:solidFill>
                  <a:schemeClr val="accent3"/>
                </a:solidFill>
              </a:rPr>
              <a:t> a lego </a:t>
            </a:r>
            <a:r>
              <a:rPr lang="es-ES" b="1" cap="none" dirty="0" err="1" smtClean="0">
                <a:ln/>
                <a:solidFill>
                  <a:schemeClr val="accent3"/>
                </a:solidFill>
              </a:rPr>
              <a:t>game</a:t>
            </a:r>
            <a:r>
              <a:rPr lang="es-ES" b="1" cap="none" dirty="0" smtClean="0">
                <a:ln/>
                <a:solidFill>
                  <a:schemeClr val="accent3"/>
                </a:solidFill>
              </a:rPr>
              <a:t> at </a:t>
            </a:r>
            <a:r>
              <a:rPr lang="es-ES" b="1" cap="none" dirty="0" err="1" smtClean="0">
                <a:ln/>
                <a:solidFill>
                  <a:schemeClr val="accent3"/>
                </a:solidFill>
              </a:rPr>
              <a:t>the</a:t>
            </a:r>
            <a:r>
              <a:rPr lang="es-ES" b="1" cap="none" dirty="0" smtClean="0">
                <a:ln/>
                <a:solidFill>
                  <a:schemeClr val="accent3"/>
                </a:solidFill>
              </a:rPr>
              <a:t> </a:t>
            </a:r>
            <a:r>
              <a:rPr lang="es-ES" b="1" cap="none" dirty="0" err="1" smtClean="0">
                <a:ln/>
                <a:solidFill>
                  <a:schemeClr val="accent3"/>
                </a:solidFill>
              </a:rPr>
              <a:t>mall</a:t>
            </a:r>
            <a:r>
              <a:rPr lang="es-ES" b="1" cap="none" dirty="0" smtClean="0">
                <a:ln/>
                <a:solidFill>
                  <a:schemeClr val="accent3"/>
                </a:solidFill>
              </a:rPr>
              <a:t>.</a:t>
            </a:r>
            <a:endParaRPr lang="es-ES" b="1" cap="none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20093820"/>
              </p:ext>
            </p:extLst>
          </p:nvPr>
        </p:nvGraphicFramePr>
        <p:xfrm>
          <a:off x="231819" y="1983345"/>
          <a:ext cx="11655381" cy="4713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741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0584" y="2323681"/>
            <a:ext cx="8534400" cy="1507067"/>
          </a:xfrm>
        </p:spPr>
        <p:txBody>
          <a:bodyPr/>
          <a:lstStyle/>
          <a:p>
            <a:r>
              <a:rPr lang="es-ES" dirty="0" err="1" smtClean="0">
                <a:solidFill>
                  <a:srgbClr val="002060"/>
                </a:solidFill>
              </a:rPr>
              <a:t>How</a:t>
            </a:r>
            <a:r>
              <a:rPr lang="es-ES" dirty="0" smtClean="0">
                <a:solidFill>
                  <a:srgbClr val="002060"/>
                </a:solidFill>
              </a:rPr>
              <a:t> do </a:t>
            </a:r>
            <a:r>
              <a:rPr lang="es-ES" dirty="0" err="1" smtClean="0">
                <a:solidFill>
                  <a:srgbClr val="002060"/>
                </a:solidFill>
              </a:rPr>
              <a:t>we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find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complements</a:t>
            </a:r>
            <a:r>
              <a:rPr lang="es-ES" dirty="0" smtClean="0">
                <a:solidFill>
                  <a:srgbClr val="002060"/>
                </a:solidFill>
              </a:rPr>
              <a:t>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59928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610783955"/>
              </p:ext>
            </p:extLst>
          </p:nvPr>
        </p:nvGraphicFramePr>
        <p:xfrm>
          <a:off x="2817609" y="706787"/>
          <a:ext cx="927565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210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23924" y="507470"/>
            <a:ext cx="8292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Isaac </a:t>
            </a:r>
            <a:r>
              <a:rPr lang="es-ES" sz="54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is</a:t>
            </a:r>
            <a:r>
              <a:rPr lang="es-E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s-ES" sz="54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the</a:t>
            </a:r>
            <a:r>
              <a:rPr lang="es-E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s-ES" sz="54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goalkeeper</a:t>
            </a:r>
            <a:r>
              <a:rPr lang="es-E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.</a:t>
            </a:r>
            <a:endParaRPr lang="es-E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635665647"/>
              </p:ext>
            </p:extLst>
          </p:nvPr>
        </p:nvGraphicFramePr>
        <p:xfrm>
          <a:off x="3049429" y="2073499"/>
          <a:ext cx="7743067" cy="4103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304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40</TotalTime>
  <Words>204</Words>
  <Application>Microsoft Office PowerPoint</Application>
  <PresentationFormat>Panorámica</PresentationFormat>
  <Paragraphs>60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Sector</vt:lpstr>
      <vt:lpstr>Objects and complements</vt:lpstr>
      <vt:lpstr>How do we find an object?</vt:lpstr>
      <vt:lpstr>Presentación de PowerPoint</vt:lpstr>
      <vt:lpstr>Pau and Anto played basketball during recess.</vt:lpstr>
      <vt:lpstr>Giuli and Sebas ate pizza for dinner.</vt:lpstr>
      <vt:lpstr>Charlie bought a lego game at the mall.</vt:lpstr>
      <vt:lpstr>How do we find complements?</vt:lpstr>
      <vt:lpstr>Presentación de PowerPoint</vt:lpstr>
      <vt:lpstr>Presentación de PowerPoint</vt:lpstr>
      <vt:lpstr>Presentación de PowerPoint</vt:lpstr>
      <vt:lpstr>OBJECT</vt:lpstr>
      <vt:lpstr>COMPLEMENT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Objects and complements</dc:title>
  <dc:creator>USUARIO</dc:creator>
  <cp:lastModifiedBy>USUARIO</cp:lastModifiedBy>
  <cp:revision>6</cp:revision>
  <dcterms:created xsi:type="dcterms:W3CDTF">2014-09-07T15:40:19Z</dcterms:created>
  <dcterms:modified xsi:type="dcterms:W3CDTF">2014-09-07T16:20:29Z</dcterms:modified>
</cp:coreProperties>
</file>