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910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521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308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630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676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21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3518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352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60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413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65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004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79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005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003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111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929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2CAB86-FF38-40A9-810C-046C37F9ED74}" type="datetimeFigureOut">
              <a:rPr lang="es-EC" smtClean="0"/>
              <a:t>21/03/2021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9BC730-5ED6-4DBD-A123-EE924513BB4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32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8BA31-EC2E-486F-9D8C-C8608D91E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377" y="2314543"/>
            <a:ext cx="8825658" cy="2677648"/>
          </a:xfrm>
        </p:spPr>
        <p:txBody>
          <a:bodyPr/>
          <a:lstStyle/>
          <a:p>
            <a:r>
              <a:rPr lang="es-EC" dirty="0"/>
              <a:t>LA NOMINALISATION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7DE454-BCC8-45BC-B9FD-868EAB1BF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377" y="4992191"/>
            <a:ext cx="8825658" cy="861420"/>
          </a:xfrm>
        </p:spPr>
        <p:txBody>
          <a:bodyPr/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on utilise des phrases nominales pour résumer une information et la mettre en valeur.</a:t>
            </a: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95216F-C43D-42F3-A4CD-74E328F9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623" y="394861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>
            <a:extLst>
              <a:ext uri="{FF2B5EF4-FFF2-40B4-BE49-F238E27FC236}">
                <a16:creationId xmlns:a16="http://schemas.microsoft.com/office/drawing/2014/main" id="{14F4F655-9577-4B53-8B12-FFB9C5B99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773" y="1004388"/>
            <a:ext cx="8825658" cy="3240065"/>
          </a:xfrm>
        </p:spPr>
        <p:txBody>
          <a:bodyPr>
            <a:normAutofit/>
          </a:bodyPr>
          <a:lstStyle/>
          <a:p>
            <a:pPr marL="457200" indent="228600" algn="l">
              <a:spcAft>
                <a:spcPts val="0"/>
              </a:spcAft>
            </a:pPr>
            <a:r>
              <a:rPr lang="fr-FR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nominalisation est le fait de former un nom à partir d'un verbe ou d'un adjectif. Elle n'a pas de règle spécifique.</a:t>
            </a:r>
          </a:p>
          <a:p>
            <a:pPr marL="318770" indent="228600" algn="l">
              <a:spcAft>
                <a:spcPts val="0"/>
              </a:spcAft>
            </a:pPr>
            <a:br>
              <a:rPr lang="fr-FR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fr-FR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18770" indent="228600" algn="l">
              <a:spcAft>
                <a:spcPts val="0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800" b="1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         </a:t>
            </a:r>
            <a:r>
              <a:rPr lang="fr-FR" b="1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Verbe :               lire               </a:t>
            </a:r>
            <a:r>
              <a:rPr lang="fr-FR" b="1" i="1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→</a:t>
            </a:r>
            <a:r>
              <a:rPr lang="fr-FR" b="1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          la lecture</a:t>
            </a:r>
            <a:endParaRPr lang="fr-FR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18770" indent="228600" algn="l">
              <a:spcAft>
                <a:spcPts val="0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800" b="1" i="0" dirty="0">
                <a:solidFill>
                  <a:srgbClr val="333333"/>
                </a:solidFill>
                <a:effectLst/>
                <a:latin typeface="Symbol" panose="05050102010706020507" pitchFamily="18" charset="2"/>
              </a:rPr>
              <a:t>         </a:t>
            </a:r>
            <a:r>
              <a:rPr lang="fr-FR" b="1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Adjectif :           frais              </a:t>
            </a:r>
            <a:r>
              <a:rPr lang="fr-FR" b="1" i="1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→</a:t>
            </a:r>
            <a:r>
              <a:rPr lang="fr-FR" b="1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          la fraîcheur</a:t>
            </a:r>
            <a:endParaRPr lang="fr-FR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br>
              <a:rPr lang="fr-FR" dirty="0"/>
            </a:br>
            <a:endParaRPr lang="es-EC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40BC9A6-E09D-4A78-A596-777F9B97B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71" y="3608411"/>
            <a:ext cx="1874791" cy="240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9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975B7429-FC7C-4894-B20D-DA5EE9803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490" y="751014"/>
            <a:ext cx="8803020" cy="535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6480D8E6-8279-464D-B6F3-2EA63F42B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430" y="890173"/>
            <a:ext cx="9349822" cy="487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9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E1FC3DD-0F38-4D21-8450-2E58205D3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045" y="729663"/>
            <a:ext cx="9002989" cy="53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00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57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Symbol</vt:lpstr>
      <vt:lpstr>Verdana</vt:lpstr>
      <vt:lpstr>Wingdings 3</vt:lpstr>
      <vt:lpstr>Sala de reuniones Ion</vt:lpstr>
      <vt:lpstr>LA NOMINALISATION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NOMINALISATION</dc:title>
  <dc:creator>User</dc:creator>
  <cp:lastModifiedBy>User</cp:lastModifiedBy>
  <cp:revision>2</cp:revision>
  <dcterms:created xsi:type="dcterms:W3CDTF">2021-03-21T20:36:03Z</dcterms:created>
  <dcterms:modified xsi:type="dcterms:W3CDTF">2021-03-21T20:51:32Z</dcterms:modified>
</cp:coreProperties>
</file>