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00A54E-0D5F-4458-BEBA-9F18670C21FB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956D39-B11E-4958-9827-99C0BF9B59BB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Tecnicas</a:t>
            </a:r>
            <a:r>
              <a:rPr lang="es-ES" dirty="0" smtClean="0"/>
              <a:t> de Restaurante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Vladimir Escobar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Montaje de mesas</a:t>
            </a:r>
          </a:p>
          <a:p>
            <a:r>
              <a:rPr lang="es-ES" dirty="0" err="1" smtClean="0"/>
              <a:t>Colocacion</a:t>
            </a:r>
            <a:r>
              <a:rPr lang="es-ES" dirty="0" smtClean="0"/>
              <a:t> del </a:t>
            </a:r>
            <a:r>
              <a:rPr lang="es-ES" dirty="0" err="1" smtClean="0"/>
              <a:t>Petit</a:t>
            </a:r>
            <a:r>
              <a:rPr lang="es-ES" dirty="0" smtClean="0"/>
              <a:t> Menaje</a:t>
            </a:r>
          </a:p>
          <a:p>
            <a:r>
              <a:rPr lang="es-ES" dirty="0" err="1" smtClean="0"/>
              <a:t>Ambientaciòn</a:t>
            </a:r>
            <a:r>
              <a:rPr lang="es-ES" dirty="0" smtClean="0"/>
              <a:t> del espacio </a:t>
            </a:r>
            <a:r>
              <a:rPr lang="es-ES" dirty="0" err="1" smtClean="0"/>
              <a:t>fìsico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17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Tecnicas de Restaurante</vt:lpstr>
      <vt:lpstr>Introduccion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Tecnicas de Restaurante</dc:title>
  <dc:creator>User</dc:creator>
  <cp:lastModifiedBy>User</cp:lastModifiedBy>
  <cp:revision>1</cp:revision>
  <dcterms:created xsi:type="dcterms:W3CDTF">2011-05-03T20:42:44Z</dcterms:created>
  <dcterms:modified xsi:type="dcterms:W3CDTF">2011-05-03T20:46:02Z</dcterms:modified>
</cp:coreProperties>
</file>