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4E76001-E0BD-4B47-867E-BCDE1F721B57}" type="datetimeFigureOut">
              <a:rPr lang="es-ES" smtClean="0"/>
              <a:t>07/01/2019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362409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4E76001-E0BD-4B47-867E-BCDE1F721B57}" type="datetimeFigureOut">
              <a:rPr lang="es-ES" smtClean="0"/>
              <a:t>07/01/2019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60604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4E76001-E0BD-4B47-867E-BCDE1F721B57}" type="datetimeFigureOut">
              <a:rPr lang="es-ES" smtClean="0"/>
              <a:t>07/01/2019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418171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4E76001-E0BD-4B47-867E-BCDE1F721B57}" type="datetimeFigureOut">
              <a:rPr lang="es-ES" smtClean="0"/>
              <a:t>07/01/2019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4127265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4E76001-E0BD-4B47-867E-BCDE1F721B57}" type="datetimeFigureOut">
              <a:rPr lang="es-ES" smtClean="0"/>
              <a:t>07/01/2019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34187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4E76001-E0BD-4B47-867E-BCDE1F721B57}" type="datetimeFigureOut">
              <a:rPr lang="es-ES" smtClean="0"/>
              <a:t>07/01/2019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408082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4E76001-E0BD-4B47-867E-BCDE1F721B57}" type="datetimeFigureOut">
              <a:rPr lang="es-ES" smtClean="0"/>
              <a:t>07/01/2019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2457265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4E76001-E0BD-4B47-867E-BCDE1F721B57}" type="datetimeFigureOut">
              <a:rPr lang="es-ES" smtClean="0"/>
              <a:t>07/01/2019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362157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4E76001-E0BD-4B47-867E-BCDE1F721B57}" type="datetimeFigureOut">
              <a:rPr lang="es-ES" smtClean="0"/>
              <a:t>07/01/2019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317739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4E76001-E0BD-4B47-867E-BCDE1F721B57}" type="datetimeFigureOut">
              <a:rPr lang="es-ES" smtClean="0"/>
              <a:t>07/01/2019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7616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4E76001-E0BD-4B47-867E-BCDE1F721B57}" type="datetimeFigureOut">
              <a:rPr lang="es-ES" smtClean="0"/>
              <a:t>07/01/2019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6DD25E3-886E-413C-8FA3-7F1C38DF49E8}" type="slidenum">
              <a:rPr lang="es-ES" smtClean="0"/>
              <a:t>‹Nº›</a:t>
            </a:fld>
            <a:endParaRPr lang="es-ES"/>
          </a:p>
        </p:txBody>
      </p:sp>
    </p:spTree>
    <p:extLst>
      <p:ext uri="{BB962C8B-B14F-4D97-AF65-F5344CB8AC3E}">
        <p14:creationId xmlns:p14="http://schemas.microsoft.com/office/powerpoint/2010/main" val="375060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76001-E0BD-4B47-867E-BCDE1F721B57}" type="datetimeFigureOut">
              <a:rPr lang="es-ES" smtClean="0"/>
              <a:t>07/01/2019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D25E3-886E-413C-8FA3-7F1C38DF49E8}" type="slidenum">
              <a:rPr lang="es-ES" smtClean="0"/>
              <a:t>‹Nº›</a:t>
            </a:fld>
            <a:endParaRPr lang="es-ES"/>
          </a:p>
        </p:txBody>
      </p:sp>
    </p:spTree>
    <p:extLst>
      <p:ext uri="{BB962C8B-B14F-4D97-AF65-F5344CB8AC3E}">
        <p14:creationId xmlns:p14="http://schemas.microsoft.com/office/powerpoint/2010/main" val="1530424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30199"/>
            <a:ext cx="9144000" cy="868363"/>
          </a:xfrm>
        </p:spPr>
        <p:txBody>
          <a:bodyPr>
            <a:normAutofit fontScale="90000"/>
          </a:bodyPr>
          <a:lstStyle/>
          <a:p>
            <a:r>
              <a:rPr lang="es-ES" b="1" dirty="0" smtClean="0">
                <a:solidFill>
                  <a:srgbClr val="FF0000"/>
                </a:solidFill>
              </a:rPr>
              <a:t>Entrega y devoluciones</a:t>
            </a:r>
            <a:endParaRPr lang="es-ES" b="1" dirty="0">
              <a:solidFill>
                <a:srgbClr val="FF0000"/>
              </a:solidFill>
            </a:endParaRPr>
          </a:p>
        </p:txBody>
      </p:sp>
      <p:sp>
        <p:nvSpPr>
          <p:cNvPr id="3" name="Subtítulo 2"/>
          <p:cNvSpPr>
            <a:spLocks noGrp="1"/>
          </p:cNvSpPr>
          <p:nvPr>
            <p:ph type="subTitle" idx="1"/>
          </p:nvPr>
        </p:nvSpPr>
        <p:spPr>
          <a:xfrm>
            <a:off x="253999" y="1198562"/>
            <a:ext cx="11633201" cy="5126038"/>
          </a:xfrm>
        </p:spPr>
        <p:txBody>
          <a:bodyPr/>
          <a:lstStyle/>
          <a:p>
            <a:pPr algn="l"/>
            <a:r>
              <a:rPr lang="es-ES" dirty="0" smtClean="0"/>
              <a:t>Existen varios inconvenientes al comprar bienes en línea. El cliente no puede saber de que color es, tampoco probar los ajustes o sentir la textura del material del producto cuando se realiza la decisión de compra. Cuando se tomado una decisión acerca de la compra, el cliente no puede salir de la tienda con el producto, sino que tiene que esperar varios días para que se entregada. Cuando llega el producto, si es que no es satisfactorio, se deben hacer arreglos para devolverlo.</a:t>
            </a:r>
          </a:p>
          <a:p>
            <a:pPr marL="342900" indent="-342900" algn="l">
              <a:buFont typeface="Arial" panose="020B0604020202020204" pitchFamily="34" charset="0"/>
              <a:buChar char="•"/>
            </a:pPr>
            <a:r>
              <a:rPr lang="es-ES" dirty="0" smtClean="0"/>
              <a:t>Algunas empresas que tienen tiendas permiten a los clientes devolver los productos en lugar de pagar por el envió por correo.</a:t>
            </a:r>
          </a:p>
          <a:p>
            <a:pPr marL="342900" indent="-342900" algn="l">
              <a:buFont typeface="Arial" panose="020B0604020202020204" pitchFamily="34" charset="0"/>
              <a:buChar char="•"/>
            </a:pPr>
            <a:r>
              <a:rPr lang="es-ES" dirty="0" smtClean="0"/>
              <a:t>Muchas veces también dispones de opciones que determinan que tan rápido </a:t>
            </a:r>
            <a:r>
              <a:rPr lang="es-ES" dirty="0" err="1" smtClean="0"/>
              <a:t>nse</a:t>
            </a:r>
            <a:r>
              <a:rPr lang="es-ES" dirty="0" smtClean="0"/>
              <a:t> realizara el envió.</a:t>
            </a:r>
          </a:p>
          <a:p>
            <a:pPr marL="342900" indent="-342900" algn="l">
              <a:buFont typeface="Arial" panose="020B0604020202020204" pitchFamily="34" charset="0"/>
              <a:buChar char="•"/>
            </a:pPr>
            <a:r>
              <a:rPr lang="es-ES" dirty="0" smtClean="0"/>
              <a:t>Los grandes envíos incluyendo correos del ecuador asignan un código a tu paquete y mantienen un registro de el en cada punto de transferencia</a:t>
            </a:r>
            <a:endParaRPr lang="es-ES" dirty="0"/>
          </a:p>
        </p:txBody>
      </p:sp>
      <p:pic>
        <p:nvPicPr>
          <p:cNvPr id="4" name="Imagen 3"/>
          <p:cNvPicPr>
            <a:picLocks noChangeAspect="1"/>
          </p:cNvPicPr>
          <p:nvPr/>
        </p:nvPicPr>
        <p:blipFill rotWithShape="1">
          <a:blip r:embed="rId2"/>
          <a:srcRect l="26582" t="26208" r="39471" b="51640"/>
          <a:stretch/>
        </p:blipFill>
        <p:spPr>
          <a:xfrm>
            <a:off x="8991600" y="5187283"/>
            <a:ext cx="3200400" cy="1670717"/>
          </a:xfrm>
          <a:prstGeom prst="rect">
            <a:avLst/>
          </a:prstGeom>
        </p:spPr>
      </p:pic>
    </p:spTree>
    <p:extLst>
      <p:ext uri="{BB962C8B-B14F-4D97-AF65-F5344CB8AC3E}">
        <p14:creationId xmlns:p14="http://schemas.microsoft.com/office/powerpoint/2010/main" val="251928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b="1" dirty="0" smtClean="0">
                <a:solidFill>
                  <a:srgbClr val="FF0000"/>
                </a:solidFill>
              </a:rPr>
              <a:t>Servicio al cliente</a:t>
            </a:r>
            <a:endParaRPr lang="es-ES" sz="5400" b="1" dirty="0">
              <a:solidFill>
                <a:srgbClr val="FF0000"/>
              </a:solidFill>
            </a:endParaRPr>
          </a:p>
        </p:txBody>
      </p:sp>
      <p:sp>
        <p:nvSpPr>
          <p:cNvPr id="3" name="Marcador de contenido 2"/>
          <p:cNvSpPr>
            <a:spLocks noGrp="1"/>
          </p:cNvSpPr>
          <p:nvPr>
            <p:ph idx="1"/>
          </p:nvPr>
        </p:nvSpPr>
        <p:spPr/>
        <p:txBody>
          <a:bodyPr/>
          <a:lstStyle/>
          <a:p>
            <a:endParaRPr lang="es-ES" dirty="0"/>
          </a:p>
        </p:txBody>
      </p:sp>
    </p:spTree>
    <p:extLst>
      <p:ext uri="{BB962C8B-B14F-4D97-AF65-F5344CB8AC3E}">
        <p14:creationId xmlns:p14="http://schemas.microsoft.com/office/powerpoint/2010/main" val="37548102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160</Words>
  <Application>Microsoft Office PowerPoint</Application>
  <PresentationFormat>Panorámica</PresentationFormat>
  <Paragraphs>6</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Entrega y devoluciones</vt:lpstr>
      <vt:lpstr>Servicio al cliente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Entrega y devoluciones</dc:title>
  <dc:creator>Usuario de Windows</dc:creator>
  <cp:lastModifiedBy>Usuario de Windows</cp:lastModifiedBy>
  <cp:revision>3</cp:revision>
  <dcterms:created xsi:type="dcterms:W3CDTF">2019-01-07T13:06:48Z</dcterms:created>
  <dcterms:modified xsi:type="dcterms:W3CDTF">2019-01-07T13:18:09Z</dcterms:modified>
</cp:coreProperties>
</file>