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0B7D2-7CA6-40F1-9661-BC286C1D042B}" type="datetimeFigureOut">
              <a:rPr lang="es-ES_tradnl" smtClean="0"/>
              <a:pPr/>
              <a:t>31/01/2013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15E75-517E-4562-9E29-9D59DD2F44A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15E75-517E-4562-9E29-9D59DD2F44A0}" type="slidenum">
              <a:rPr lang="es-ES_tradnl" smtClean="0"/>
              <a:pPr/>
              <a:t>1</a:t>
            </a:fld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15E75-517E-4562-9E29-9D59DD2F44A0}" type="slidenum">
              <a:rPr lang="es-ES_tradnl" smtClean="0"/>
              <a:pPr/>
              <a:t>2</a:t>
            </a:fld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15E75-517E-4562-9E29-9D59DD2F44A0}" type="slidenum">
              <a:rPr lang="es-ES_tradnl" smtClean="0"/>
              <a:pPr/>
              <a:t>3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31/01/2013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71472" y="357166"/>
            <a:ext cx="8001056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LOS JUEGOS DEL HAMBRE.</a:t>
            </a:r>
          </a:p>
          <a:p>
            <a:r>
              <a:rPr lang="es-ES_tradnl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La protagonista está sola en un entorno hostil aparentemente primitivo, o quizá no tanto...</a:t>
            </a:r>
          </a:p>
          <a:p>
            <a:r>
              <a:rPr lang="es-ES_tradnl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En las imágenes propuestas o en otras que hayas encontrado, busca ejemplos de elementos tecnológicos y posibles recursos energéticos empleados.</a:t>
            </a:r>
          </a:p>
          <a:p>
            <a:endParaRPr lang="es-ES_tradnl" sz="13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r>
              <a:rPr lang="es-ES_tradnl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Imagen1.</a:t>
            </a:r>
          </a:p>
          <a:p>
            <a:endParaRPr lang="es-ES_tradnl" sz="13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r>
              <a:rPr lang="es-ES_tradnl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-Elementos tecnológicos:</a:t>
            </a:r>
          </a:p>
          <a:p>
            <a:endParaRPr lang="es-ES_tradnl" sz="13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endParaRPr lang="es-ES_tradnl" sz="13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r>
              <a:rPr lang="es-ES_tradnl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-Posibles fuentes de energía empleadas:</a:t>
            </a:r>
          </a:p>
        </p:txBody>
      </p:sp>
      <p:pic>
        <p:nvPicPr>
          <p:cNvPr id="1026" name="Picture 2" descr="C:\Users\Sony\Documents\00_docu\00_mestrado\01_curso\02_asig\01_tecno\01_asig\tecno_bac\moodle\ljh\Los_juegos_del_hambre-Dehparadox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786058"/>
            <a:ext cx="5607840" cy="3738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ny\Documents\00_docu\00_mestrado\01_curso\02_asig\01_tecno\01_asig\tecno_bac\moodle\ljh\ljh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786058"/>
            <a:ext cx="5643602" cy="3765055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571472" y="357166"/>
            <a:ext cx="8001056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LOS JUEGOS DEL HAMBRE.</a:t>
            </a:r>
          </a:p>
          <a:p>
            <a:r>
              <a:rPr lang="es-ES_tradnl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La protagonista está sola en un entorno hostil aparentemente primitivo, o quizá no tanto...</a:t>
            </a:r>
          </a:p>
          <a:p>
            <a:r>
              <a:rPr lang="es-ES_tradnl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En las imágenes propuestas o en otras que hayas encontrado, busca ejemplos de elementos tecnológicos y posibles recursos energéticos empleados.</a:t>
            </a:r>
          </a:p>
          <a:p>
            <a:endParaRPr lang="es-ES_tradnl" sz="13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r>
              <a:rPr lang="es-ES_tradnl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Imagen2.</a:t>
            </a:r>
          </a:p>
          <a:p>
            <a:endParaRPr lang="es-ES_tradnl" sz="13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r>
              <a:rPr lang="es-ES_tradnl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-Elementos tecnológicos:</a:t>
            </a:r>
          </a:p>
          <a:p>
            <a:endParaRPr lang="es-ES_tradnl" sz="13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endParaRPr lang="es-ES_tradnl" sz="13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r>
              <a:rPr lang="es-ES_tradnl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-Posibles fuentes de energía empleadas: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71472" y="357166"/>
            <a:ext cx="8001056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LOS JUEGOS DEL HAMBRE.</a:t>
            </a:r>
          </a:p>
          <a:p>
            <a:r>
              <a:rPr lang="es-ES_tradnl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La protagonista está sola en un entorno hostil aparentemente primitivo, o quizá no tanto...</a:t>
            </a:r>
          </a:p>
          <a:p>
            <a:r>
              <a:rPr lang="es-ES_tradnl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En las imágenes propuestas o en otras que hayas encontrado, busca ejemplos de elementos tecnológicos y posibles recursos energéticos empleados.</a:t>
            </a:r>
          </a:p>
          <a:p>
            <a:endParaRPr lang="es-ES_tradnl" sz="13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r>
              <a:rPr lang="es-ES_tradnl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Imagen3.</a:t>
            </a:r>
          </a:p>
          <a:p>
            <a:endParaRPr lang="es-ES_tradnl" sz="13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r>
              <a:rPr lang="es-ES_tradnl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-Elementos tecnológicos:</a:t>
            </a:r>
          </a:p>
          <a:p>
            <a:endParaRPr lang="es-ES_tradnl" sz="13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endParaRPr lang="es-ES_tradnl" sz="13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r>
              <a:rPr lang="es-ES_tradnl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-Posibles fuentes de energía:</a:t>
            </a:r>
          </a:p>
        </p:txBody>
      </p:sp>
      <p:pic>
        <p:nvPicPr>
          <p:cNvPr id="2050" name="Picture 2" descr="C:\Users\Sony\Documents\00_docu\00_mestrado\01_curso\02_asig\01_tecno\01_asig\tecno_bac\moodle\ljh\ljh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843234"/>
            <a:ext cx="54864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C0C0C"/>
      </a:dk1>
      <a:lt1>
        <a:sysClr val="window" lastClr="ADADAD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C0C0C"/>
      </a:dk1>
      <a:lt1>
        <a:sysClr val="window" lastClr="ADADAD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170</Words>
  <PresentationFormat>Presentación en pantalla (4:3)</PresentationFormat>
  <Paragraphs>33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Sony</dc:creator>
  <cp:lastModifiedBy>Usuario de Windows</cp:lastModifiedBy>
  <cp:revision>3</cp:revision>
  <dcterms:created xsi:type="dcterms:W3CDTF">2013-01-31T02:40:04Z</dcterms:created>
  <dcterms:modified xsi:type="dcterms:W3CDTF">2013-01-31T02:55:14Z</dcterms:modified>
</cp:coreProperties>
</file>