
<file path=[Content_Types].xml><?xml version="1.0" encoding="utf-8"?>
<Types xmlns="http://schemas.openxmlformats.org/package/2006/content-types">
  <Default Extension="jfif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7"/>
  </p:notesMasterIdLst>
  <p:sldIdLst>
    <p:sldId id="295" r:id="rId3"/>
    <p:sldId id="270" r:id="rId4"/>
    <p:sldId id="293" r:id="rId5"/>
    <p:sldId id="273" r:id="rId6"/>
  </p:sldIdLst>
  <p:sldSz cx="12192000" cy="6858000"/>
  <p:notesSz cx="7023100" cy="93091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40AE"/>
    <a:srgbClr val="F70958"/>
    <a:srgbClr val="5B9BD5"/>
    <a:srgbClr val="E00C58"/>
    <a:srgbClr val="EEB500"/>
    <a:srgbClr val="B08600"/>
    <a:srgbClr val="826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08" autoAdjust="0"/>
    <p:restoredTop sz="95501" autoAdjust="0"/>
  </p:normalViewPr>
  <p:slideViewPr>
    <p:cSldViewPr snapToGrid="0">
      <p:cViewPr varScale="1">
        <p:scale>
          <a:sx n="88" d="100"/>
          <a:sy n="88" d="100"/>
        </p:scale>
        <p:origin x="480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B02925-2157-478C-8F09-B6829A9D6354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7F6FA656-8B8A-40CB-A59B-4DC4D85E5810}">
      <dgm:prSet phldrT="[Texto]" custT="1"/>
      <dgm:spPr/>
      <dgm:t>
        <a:bodyPr/>
        <a:lstStyle/>
        <a:p>
          <a:r>
            <a:rPr lang="es-MX" sz="1800" b="1" dirty="0">
              <a:latin typeface="Berlin Sans FB Demi" panose="020E0802020502020306" pitchFamily="34" charset="0"/>
              <a:cs typeface="Aharoni" panose="02010803020104030203" pitchFamily="2" charset="-79"/>
            </a:rPr>
            <a:t>MODELO </a:t>
          </a:r>
        </a:p>
        <a:p>
          <a:r>
            <a:rPr lang="es-MX" sz="1800" b="1" dirty="0">
              <a:latin typeface="Berlin Sans FB Demi" panose="020E0802020502020306" pitchFamily="34" charset="0"/>
              <a:cs typeface="Aharoni" panose="02010803020104030203" pitchFamily="2" charset="-79"/>
            </a:rPr>
            <a:t>DE GESTIÓN </a:t>
          </a:r>
        </a:p>
      </dgm:t>
    </dgm:pt>
    <dgm:pt modelId="{A2E4A70E-D3E6-49DC-B37B-30673C1AA72C}" type="parTrans" cxnId="{8AE3B8F1-77DD-479C-AD5B-A789A43214B8}">
      <dgm:prSet/>
      <dgm:spPr/>
      <dgm:t>
        <a:bodyPr/>
        <a:lstStyle/>
        <a:p>
          <a:endParaRPr lang="es-MX"/>
        </a:p>
      </dgm:t>
    </dgm:pt>
    <dgm:pt modelId="{8C94EE66-2580-4AC3-8C33-E8E425867428}" type="sibTrans" cxnId="{8AE3B8F1-77DD-479C-AD5B-A789A43214B8}">
      <dgm:prSet/>
      <dgm:spPr/>
      <dgm:t>
        <a:bodyPr/>
        <a:lstStyle/>
        <a:p>
          <a:endParaRPr lang="es-MX"/>
        </a:p>
      </dgm:t>
    </dgm:pt>
    <dgm:pt modelId="{507EC942-7EB8-471D-B059-7568E429C7E2}">
      <dgm:prSet phldrT="[Texto]" custT="1"/>
      <dgm:spPr/>
      <dgm:t>
        <a:bodyPr/>
        <a:lstStyle/>
        <a:p>
          <a:r>
            <a:rPr lang="es-MX" sz="2000" b="1" dirty="0">
              <a:latin typeface="Berlin Sans FB Demi" panose="020E0802020502020306" pitchFamily="34" charset="0"/>
              <a:cs typeface="Aharoni" panose="02010803020104030203" pitchFamily="2" charset="-79"/>
            </a:rPr>
            <a:t>POR</a:t>
          </a:r>
          <a:r>
            <a:rPr lang="es-MX" sz="1600" b="1" dirty="0">
              <a:latin typeface="Cambria" panose="02040503050406030204" pitchFamily="18" charset="0"/>
              <a:cs typeface="Aharoni" panose="02010803020104030203" pitchFamily="2" charset="-79"/>
            </a:rPr>
            <a:t> </a:t>
          </a:r>
        </a:p>
      </dgm:t>
    </dgm:pt>
    <dgm:pt modelId="{C3B92114-58A0-4FA2-8A6A-E2E11E7729C0}" type="parTrans" cxnId="{CFBE2104-E2E6-4AA5-B784-C9F8EB9F5E03}">
      <dgm:prSet/>
      <dgm:spPr/>
      <dgm:t>
        <a:bodyPr/>
        <a:lstStyle/>
        <a:p>
          <a:endParaRPr lang="es-MX"/>
        </a:p>
      </dgm:t>
    </dgm:pt>
    <dgm:pt modelId="{DF30E5D2-5509-4E6F-9C21-CD9D3C5059DB}" type="sibTrans" cxnId="{CFBE2104-E2E6-4AA5-B784-C9F8EB9F5E03}">
      <dgm:prSet/>
      <dgm:spPr/>
      <dgm:t>
        <a:bodyPr/>
        <a:lstStyle/>
        <a:p>
          <a:endParaRPr lang="es-MX"/>
        </a:p>
      </dgm:t>
    </dgm:pt>
    <dgm:pt modelId="{7B77972C-AC05-4083-BE08-C100A363337A}">
      <dgm:prSet phldrT="[Texto]" custT="1"/>
      <dgm:spPr/>
      <dgm:t>
        <a:bodyPr/>
        <a:lstStyle/>
        <a:p>
          <a:r>
            <a:rPr lang="es-MX" sz="1800" b="1" dirty="0">
              <a:latin typeface="Berlin Sans FB Demi" panose="020E0802020502020306" pitchFamily="34" charset="0"/>
              <a:cs typeface="Aharoni" panose="02010803020104030203" pitchFamily="2" charset="-79"/>
            </a:rPr>
            <a:t>PROCESOS</a:t>
          </a:r>
        </a:p>
      </dgm:t>
    </dgm:pt>
    <dgm:pt modelId="{4D47050B-7B43-4A5C-9242-B9E531873877}" type="parTrans" cxnId="{FA1F00E6-E451-4BFA-8FB2-80D8FF68D52B}">
      <dgm:prSet/>
      <dgm:spPr/>
      <dgm:t>
        <a:bodyPr/>
        <a:lstStyle/>
        <a:p>
          <a:endParaRPr lang="es-MX"/>
        </a:p>
      </dgm:t>
    </dgm:pt>
    <dgm:pt modelId="{8FD9DE93-E95B-4E62-A0BC-D88779A765CA}" type="sibTrans" cxnId="{FA1F00E6-E451-4BFA-8FB2-80D8FF68D52B}">
      <dgm:prSet/>
      <dgm:spPr/>
      <dgm:t>
        <a:bodyPr/>
        <a:lstStyle/>
        <a:p>
          <a:endParaRPr lang="es-MX"/>
        </a:p>
      </dgm:t>
    </dgm:pt>
    <dgm:pt modelId="{33A8302B-D224-42EC-97B1-153DCD8E8545}" type="pres">
      <dgm:prSet presAssocID="{41B02925-2157-478C-8F09-B6829A9D6354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2B9BF247-766F-47F6-9094-A42259029F9A}" type="pres">
      <dgm:prSet presAssocID="{7F6FA656-8B8A-40CB-A59B-4DC4D85E5810}" presName="Accent1" presStyleCnt="0"/>
      <dgm:spPr/>
    </dgm:pt>
    <dgm:pt modelId="{7FA926B6-2C7D-43D9-BF13-1EDE34835DF9}" type="pres">
      <dgm:prSet presAssocID="{7F6FA656-8B8A-40CB-A59B-4DC4D85E5810}" presName="Accent" presStyleLbl="node1" presStyleIdx="0" presStyleCnt="3" custScaleX="130805" custScaleY="117182" custLinFactNeighborX="1201" custLinFactNeighborY="-249"/>
      <dgm:spPr>
        <a:solidFill>
          <a:srgbClr val="FF0000"/>
        </a:solidFill>
      </dgm:spPr>
    </dgm:pt>
    <dgm:pt modelId="{92FB77C4-2BF3-4F22-991F-8CC616974DC7}" type="pres">
      <dgm:prSet presAssocID="{7F6FA656-8B8A-40CB-A59B-4DC4D85E5810}" presName="Parent1" presStyleLbl="revTx" presStyleIdx="0" presStyleCnt="3" custScaleX="166953" custScaleY="168976" custLinFactNeighborX="2778" custLinFactNeighborY="-4170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B4DC65C-3D5B-408E-AC2F-F25031652EB5}" type="pres">
      <dgm:prSet presAssocID="{507EC942-7EB8-471D-B059-7568E429C7E2}" presName="Accent2" presStyleCnt="0"/>
      <dgm:spPr/>
    </dgm:pt>
    <dgm:pt modelId="{20EF0DA8-873A-4E27-BB5A-3CD3C971178D}" type="pres">
      <dgm:prSet presAssocID="{507EC942-7EB8-471D-B059-7568E429C7E2}" presName="Accent" presStyleLbl="node1" presStyleIdx="1" presStyleCnt="3" custScaleX="118965" custScaleY="111219" custLinFactNeighborX="831" custLinFactNeighborY="-1662"/>
      <dgm:spPr>
        <a:solidFill>
          <a:srgbClr val="FF0000"/>
        </a:solidFill>
      </dgm:spPr>
    </dgm:pt>
    <dgm:pt modelId="{5AE2297B-DB38-4E0E-B9D3-7142B672A57F}" type="pres">
      <dgm:prSet presAssocID="{507EC942-7EB8-471D-B059-7568E429C7E2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2686BA5-9A3B-43A8-B384-DED81E6F41F9}" type="pres">
      <dgm:prSet presAssocID="{7B77972C-AC05-4083-BE08-C100A363337A}" presName="Accent3" presStyleCnt="0"/>
      <dgm:spPr/>
    </dgm:pt>
    <dgm:pt modelId="{D8F1AFC2-0C24-4287-B599-C72F33F20BE1}" type="pres">
      <dgm:prSet presAssocID="{7B77972C-AC05-4083-BE08-C100A363337A}" presName="Accent" presStyleLbl="node1" presStyleIdx="2" presStyleCnt="3"/>
      <dgm:spPr>
        <a:solidFill>
          <a:srgbClr val="FF0000"/>
        </a:solidFill>
      </dgm:spPr>
    </dgm:pt>
    <dgm:pt modelId="{BA6D8D7D-DA6F-40E9-B284-41C93B69A286}" type="pres">
      <dgm:prSet presAssocID="{7B77972C-AC05-4083-BE08-C100A363337A}" presName="Parent3" presStyleLbl="revTx" presStyleIdx="2" presStyleCnt="3" custScaleX="11888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FBE2104-E2E6-4AA5-B784-C9F8EB9F5E03}" srcId="{41B02925-2157-478C-8F09-B6829A9D6354}" destId="{507EC942-7EB8-471D-B059-7568E429C7E2}" srcOrd="1" destOrd="0" parTransId="{C3B92114-58A0-4FA2-8A6A-E2E11E7729C0}" sibTransId="{DF30E5D2-5509-4E6F-9C21-CD9D3C5059DB}"/>
    <dgm:cxn modelId="{FA1F00E6-E451-4BFA-8FB2-80D8FF68D52B}" srcId="{41B02925-2157-478C-8F09-B6829A9D6354}" destId="{7B77972C-AC05-4083-BE08-C100A363337A}" srcOrd="2" destOrd="0" parTransId="{4D47050B-7B43-4A5C-9242-B9E531873877}" sibTransId="{8FD9DE93-E95B-4E62-A0BC-D88779A765CA}"/>
    <dgm:cxn modelId="{7743B73A-9823-436A-B93E-733A0894C7D2}" type="presOf" srcId="{41B02925-2157-478C-8F09-B6829A9D6354}" destId="{33A8302B-D224-42EC-97B1-153DCD8E8545}" srcOrd="0" destOrd="0" presId="urn:microsoft.com/office/officeart/2009/layout/CircleArrowProcess"/>
    <dgm:cxn modelId="{8AE3B8F1-77DD-479C-AD5B-A789A43214B8}" srcId="{41B02925-2157-478C-8F09-B6829A9D6354}" destId="{7F6FA656-8B8A-40CB-A59B-4DC4D85E5810}" srcOrd="0" destOrd="0" parTransId="{A2E4A70E-D3E6-49DC-B37B-30673C1AA72C}" sibTransId="{8C94EE66-2580-4AC3-8C33-E8E425867428}"/>
    <dgm:cxn modelId="{9A34F6AF-2E03-4554-81A7-F655782A267C}" type="presOf" srcId="{507EC942-7EB8-471D-B059-7568E429C7E2}" destId="{5AE2297B-DB38-4E0E-B9D3-7142B672A57F}" srcOrd="0" destOrd="0" presId="urn:microsoft.com/office/officeart/2009/layout/CircleArrowProcess"/>
    <dgm:cxn modelId="{46389881-D74A-408A-82C8-BE2C807A2090}" type="presOf" srcId="{7B77972C-AC05-4083-BE08-C100A363337A}" destId="{BA6D8D7D-DA6F-40E9-B284-41C93B69A286}" srcOrd="0" destOrd="0" presId="urn:microsoft.com/office/officeart/2009/layout/CircleArrowProcess"/>
    <dgm:cxn modelId="{D892FF02-2157-45E4-95C8-D133FF2172B2}" type="presOf" srcId="{7F6FA656-8B8A-40CB-A59B-4DC4D85E5810}" destId="{92FB77C4-2BF3-4F22-991F-8CC616974DC7}" srcOrd="0" destOrd="0" presId="urn:microsoft.com/office/officeart/2009/layout/CircleArrowProcess"/>
    <dgm:cxn modelId="{E10C8B1C-7068-484B-8666-04141D9B4441}" type="presParOf" srcId="{33A8302B-D224-42EC-97B1-153DCD8E8545}" destId="{2B9BF247-766F-47F6-9094-A42259029F9A}" srcOrd="0" destOrd="0" presId="urn:microsoft.com/office/officeart/2009/layout/CircleArrowProcess"/>
    <dgm:cxn modelId="{A643A220-60D1-4F0D-9663-1C67A4DA4BD8}" type="presParOf" srcId="{2B9BF247-766F-47F6-9094-A42259029F9A}" destId="{7FA926B6-2C7D-43D9-BF13-1EDE34835DF9}" srcOrd="0" destOrd="0" presId="urn:microsoft.com/office/officeart/2009/layout/CircleArrowProcess"/>
    <dgm:cxn modelId="{5D0BC3CF-2C0D-4EDA-BC8D-1DBC32BAD7D3}" type="presParOf" srcId="{33A8302B-D224-42EC-97B1-153DCD8E8545}" destId="{92FB77C4-2BF3-4F22-991F-8CC616974DC7}" srcOrd="1" destOrd="0" presId="urn:microsoft.com/office/officeart/2009/layout/CircleArrowProcess"/>
    <dgm:cxn modelId="{E6228C5D-1F2C-4BA1-BEFB-C8C7C92E41B9}" type="presParOf" srcId="{33A8302B-D224-42EC-97B1-153DCD8E8545}" destId="{9B4DC65C-3D5B-408E-AC2F-F25031652EB5}" srcOrd="2" destOrd="0" presId="urn:microsoft.com/office/officeart/2009/layout/CircleArrowProcess"/>
    <dgm:cxn modelId="{13D0B15F-DC03-426A-A26A-E11B4E3B9908}" type="presParOf" srcId="{9B4DC65C-3D5B-408E-AC2F-F25031652EB5}" destId="{20EF0DA8-873A-4E27-BB5A-3CD3C971178D}" srcOrd="0" destOrd="0" presId="urn:microsoft.com/office/officeart/2009/layout/CircleArrowProcess"/>
    <dgm:cxn modelId="{23448612-1058-4FC7-9F38-2AE5601FA270}" type="presParOf" srcId="{33A8302B-D224-42EC-97B1-153DCD8E8545}" destId="{5AE2297B-DB38-4E0E-B9D3-7142B672A57F}" srcOrd="3" destOrd="0" presId="urn:microsoft.com/office/officeart/2009/layout/CircleArrowProcess"/>
    <dgm:cxn modelId="{F2D2EC85-FF57-4BCD-A7B5-3EA58AD9793D}" type="presParOf" srcId="{33A8302B-D224-42EC-97B1-153DCD8E8545}" destId="{02686BA5-9A3B-43A8-B384-DED81E6F41F9}" srcOrd="4" destOrd="0" presId="urn:microsoft.com/office/officeart/2009/layout/CircleArrowProcess"/>
    <dgm:cxn modelId="{971D409C-B23B-4AA8-BFA1-921DF19EE40C}" type="presParOf" srcId="{02686BA5-9A3B-43A8-B384-DED81E6F41F9}" destId="{D8F1AFC2-0C24-4287-B599-C72F33F20BE1}" srcOrd="0" destOrd="0" presId="urn:microsoft.com/office/officeart/2009/layout/CircleArrowProcess"/>
    <dgm:cxn modelId="{65059CF5-40A4-4612-B687-0536F13F2F67}" type="presParOf" srcId="{33A8302B-D224-42EC-97B1-153DCD8E8545}" destId="{BA6D8D7D-DA6F-40E9-B284-41C93B69A286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996819-B8E6-4405-A44D-C5F6BE208648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7A7FDFE8-89D2-4673-A705-9E3DF8815FFA}">
      <dgm:prSet phldrT="[Texto]"/>
      <dgm:spPr>
        <a:solidFill>
          <a:schemeClr val="accent2">
            <a:lumMod val="60000"/>
            <a:lumOff val="40000"/>
          </a:schemeClr>
        </a:solidFill>
        <a:ln>
          <a:solidFill>
            <a:srgbClr val="92D050"/>
          </a:solidFill>
        </a:ln>
      </dgm:spPr>
      <dgm:t>
        <a:bodyPr/>
        <a:lstStyle/>
        <a:p>
          <a:r>
            <a:rPr lang="es-MX" b="1" dirty="0">
              <a:solidFill>
                <a:schemeClr val="bg1"/>
              </a:solidFill>
              <a:latin typeface="Cambria" panose="02040503050406030204" pitchFamily="18" charset="0"/>
            </a:rPr>
            <a:t>4) </a:t>
          </a:r>
          <a:r>
            <a:rPr lang="en-US" dirty="0">
              <a:solidFill>
                <a:srgbClr val="FFFFFF"/>
              </a:solidFill>
              <a:latin typeface="Open Sans" panose="020B0606030504020204" pitchFamily="34" charset="0"/>
            </a:rPr>
            <a:t>NORMATIVA QUE RIGE EL MODELO DE GESTIÓN POR PROCESOS</a:t>
          </a:r>
          <a:endParaRPr lang="es-MX" b="1" dirty="0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91EA8A61-EBE9-4E05-AC65-A358CB968FAA}" type="parTrans" cxnId="{D9336C79-46D4-4129-BE1E-67C4784B7169}">
      <dgm:prSet/>
      <dgm:spPr/>
      <dgm:t>
        <a:bodyPr/>
        <a:lstStyle/>
        <a:p>
          <a:endParaRPr lang="es-MX"/>
        </a:p>
      </dgm:t>
    </dgm:pt>
    <dgm:pt modelId="{067194FC-B546-4854-A3AA-C93A9C575A31}" type="sibTrans" cxnId="{D9336C79-46D4-4129-BE1E-67C4784B7169}">
      <dgm:prSet/>
      <dgm:spPr/>
      <dgm:t>
        <a:bodyPr/>
        <a:lstStyle/>
        <a:p>
          <a:endParaRPr lang="es-MX"/>
        </a:p>
      </dgm:t>
    </dgm:pt>
    <dgm:pt modelId="{63F43289-729A-4D34-BBF5-C775C2068120}" type="pres">
      <dgm:prSet presAssocID="{08996819-B8E6-4405-A44D-C5F6BE20864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249640A-DE0D-45BE-9594-822FCF3B873C}" type="pres">
      <dgm:prSet presAssocID="{7A7FDFE8-89D2-4673-A705-9E3DF8815FFA}" presName="node" presStyleLbl="node1" presStyleIdx="0" presStyleCnt="1" custLinFactNeighborX="1569" custLinFactNeighborY="-492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B84F660-5279-4C1D-8F5B-C6C80944B3F3}" type="presOf" srcId="{08996819-B8E6-4405-A44D-C5F6BE208648}" destId="{63F43289-729A-4D34-BBF5-C775C2068120}" srcOrd="0" destOrd="0" presId="urn:microsoft.com/office/officeart/2005/8/layout/hList6"/>
    <dgm:cxn modelId="{D9336C79-46D4-4129-BE1E-67C4784B7169}" srcId="{08996819-B8E6-4405-A44D-C5F6BE208648}" destId="{7A7FDFE8-89D2-4673-A705-9E3DF8815FFA}" srcOrd="0" destOrd="0" parTransId="{91EA8A61-EBE9-4E05-AC65-A358CB968FAA}" sibTransId="{067194FC-B546-4854-A3AA-C93A9C575A31}"/>
    <dgm:cxn modelId="{0D721D82-36ED-4053-9988-3D70E929BCE0}" type="presOf" srcId="{7A7FDFE8-89D2-4673-A705-9E3DF8815FFA}" destId="{7249640A-DE0D-45BE-9594-822FCF3B873C}" srcOrd="0" destOrd="0" presId="urn:microsoft.com/office/officeart/2005/8/layout/hList6"/>
    <dgm:cxn modelId="{1C6C8719-7907-4E09-AC06-6B01D7FD344E}" type="presParOf" srcId="{63F43289-729A-4D34-BBF5-C775C2068120}" destId="{7249640A-DE0D-45BE-9594-822FCF3B873C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73A903-CFAB-4E3A-8CDF-0424EF285221}" type="doc">
      <dgm:prSet loTypeId="urn:microsoft.com/office/officeart/2005/8/layout/pyramid2" loCatId="pyramid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C"/>
        </a:p>
      </dgm:t>
    </dgm:pt>
    <dgm:pt modelId="{41A03531-CD5A-4A71-94F5-626C3491F842}">
      <dgm:prSet phldrT="[Texto]" custT="1"/>
      <dgm:spPr/>
      <dgm:t>
        <a:bodyPr/>
        <a:lstStyle/>
        <a:p>
          <a:pPr algn="ctr"/>
          <a:r>
            <a:rPr lang="es-MX" sz="1200" b="1" dirty="0">
              <a:latin typeface="Calibri" panose="020F0502020204030204" pitchFamily="34" charset="0"/>
              <a:cs typeface="Calibri" panose="020F0502020204030204" pitchFamily="34" charset="0"/>
            </a:rPr>
            <a:t>CONSTITUCIÓN DE LA REPÚBLICA DEL ECUADOR </a:t>
          </a:r>
        </a:p>
        <a:p>
          <a:pPr algn="ctr"/>
          <a:r>
            <a:rPr lang="es-MX" sz="1200" b="0" dirty="0">
              <a:latin typeface="Calibri" panose="020F0502020204030204" pitchFamily="34" charset="0"/>
              <a:cs typeface="Calibri" panose="020F0502020204030204" pitchFamily="34" charset="0"/>
            </a:rPr>
            <a:t>ARTÍCULO 227</a:t>
          </a:r>
        </a:p>
      </dgm:t>
    </dgm:pt>
    <dgm:pt modelId="{EDFE3E62-83CC-4353-84FD-BC974F559EF4}" type="parTrans" cxnId="{1F549B12-68D4-4F5E-8DAC-9AAF46935632}">
      <dgm:prSet/>
      <dgm:spPr/>
      <dgm:t>
        <a:bodyPr/>
        <a:lstStyle/>
        <a:p>
          <a:pPr algn="ctr"/>
          <a:endParaRPr lang="es-MX"/>
        </a:p>
      </dgm:t>
    </dgm:pt>
    <dgm:pt modelId="{262AA59E-4F34-4251-B3B7-76AFB805AFAC}" type="sibTrans" cxnId="{1F549B12-68D4-4F5E-8DAC-9AAF46935632}">
      <dgm:prSet/>
      <dgm:spPr/>
      <dgm:t>
        <a:bodyPr/>
        <a:lstStyle/>
        <a:p>
          <a:pPr algn="ctr"/>
          <a:endParaRPr lang="es-MX"/>
        </a:p>
      </dgm:t>
    </dgm:pt>
    <dgm:pt modelId="{98A39BF5-610A-46A3-9494-90E3FF0FFD1E}">
      <dgm:prSet phldrT="[Texto]" custT="1"/>
      <dgm:spPr/>
      <dgm:t>
        <a:bodyPr/>
        <a:lstStyle/>
        <a:p>
          <a:pPr algn="ctr"/>
          <a:r>
            <a:rPr lang="es-ES_tradnl" sz="1200" b="1" dirty="0">
              <a:latin typeface="Calibri" panose="020F0502020204030204" pitchFamily="34" charset="0"/>
              <a:cs typeface="Calibri" panose="020F0502020204030204" pitchFamily="34" charset="0"/>
            </a:rPr>
            <a:t>REGLAMENTO GENERAL A LA  LEY ORGÁNICA DEL SERVICIO PÚBLICO </a:t>
          </a:r>
        </a:p>
        <a:p>
          <a:pPr algn="ctr"/>
          <a:r>
            <a:rPr lang="es-MX" sz="1200" b="0" dirty="0">
              <a:latin typeface="Calibri" panose="020F0502020204030204" pitchFamily="34" charset="0"/>
              <a:cs typeface="Calibri" panose="020F0502020204030204" pitchFamily="34" charset="0"/>
            </a:rPr>
            <a:t>ARTÍCULO</a:t>
          </a:r>
          <a:r>
            <a:rPr lang="es-ES_tradnl" sz="1200" b="0" dirty="0">
              <a:latin typeface="Calibri" panose="020F0502020204030204" pitchFamily="34" charset="0"/>
              <a:cs typeface="Calibri" panose="020F0502020204030204" pitchFamily="34" charset="0"/>
            </a:rPr>
            <a:t> 116 DISPOSICIÓN TRANSITORIA OCTAVA </a:t>
          </a:r>
          <a:endParaRPr lang="es-MX" sz="1200" b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D989997-7ED1-4BA9-B57A-A488989F1B15}" type="parTrans" cxnId="{65CD0B60-E8A3-458E-B03A-B0698E41B476}">
      <dgm:prSet/>
      <dgm:spPr/>
      <dgm:t>
        <a:bodyPr/>
        <a:lstStyle/>
        <a:p>
          <a:pPr algn="ctr"/>
          <a:endParaRPr lang="es-MX"/>
        </a:p>
      </dgm:t>
    </dgm:pt>
    <dgm:pt modelId="{E7CBFC54-43B2-4050-BFF0-5CD7F7DFFB55}" type="sibTrans" cxnId="{65CD0B60-E8A3-458E-B03A-B0698E41B476}">
      <dgm:prSet/>
      <dgm:spPr/>
      <dgm:t>
        <a:bodyPr/>
        <a:lstStyle/>
        <a:p>
          <a:pPr algn="ctr"/>
          <a:endParaRPr lang="es-MX"/>
        </a:p>
      </dgm:t>
    </dgm:pt>
    <dgm:pt modelId="{F06A96ED-4BA4-4995-9F99-3F64F057A325}">
      <dgm:prSet phldrT="[Texto]" custT="1"/>
      <dgm:spPr/>
      <dgm:t>
        <a:bodyPr/>
        <a:lstStyle/>
        <a:p>
          <a:pPr algn="ctr"/>
          <a:r>
            <a:rPr lang="es-ES_tradnl" sz="1200" b="1" dirty="0">
              <a:latin typeface="Calibri" panose="020F0502020204030204" pitchFamily="34" charset="0"/>
              <a:cs typeface="Calibri" panose="020F0502020204030204" pitchFamily="34" charset="0"/>
            </a:rPr>
            <a:t>SECRETARÍA NACIONAL DE ADMINISTRACIÓN PÚBLICA </a:t>
          </a:r>
        </a:p>
        <a:p>
          <a:pPr algn="ctr"/>
          <a:r>
            <a:rPr lang="es-ES_tradnl" sz="1200" b="1" dirty="0">
              <a:latin typeface="Calibri" panose="020F0502020204030204" pitchFamily="34" charset="0"/>
              <a:cs typeface="Calibri" panose="020F0502020204030204" pitchFamily="34" charset="0"/>
            </a:rPr>
            <a:t>REGISTRO OFICIAL NRO. 739 (22/04/2016)</a:t>
          </a:r>
        </a:p>
        <a:p>
          <a:pPr algn="ctr"/>
          <a:r>
            <a:rPr lang="es-ES_tradnl" sz="1200" b="0" dirty="0">
              <a:latin typeface="Calibri" panose="020F0502020204030204" pitchFamily="34" charset="0"/>
              <a:cs typeface="Calibri" panose="020F0502020204030204" pitchFamily="34" charset="0"/>
            </a:rPr>
            <a:t>NORMA TÉCNICA DE ADMINISTRACIÓN POR PROCESOS</a:t>
          </a:r>
          <a:endParaRPr lang="es-MX" sz="1200" b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20D3760-0838-42FF-BA21-A08B84E2FE78}" type="parTrans" cxnId="{C90DE1A5-3CAF-4E44-B328-6D1C6816D02A}">
      <dgm:prSet/>
      <dgm:spPr/>
      <dgm:t>
        <a:bodyPr/>
        <a:lstStyle/>
        <a:p>
          <a:pPr algn="ctr"/>
          <a:endParaRPr lang="es-MX"/>
        </a:p>
      </dgm:t>
    </dgm:pt>
    <dgm:pt modelId="{DC2D033A-EC19-4CF1-A821-E6ED80C9D31B}" type="sibTrans" cxnId="{C90DE1A5-3CAF-4E44-B328-6D1C6816D02A}">
      <dgm:prSet/>
      <dgm:spPr/>
      <dgm:t>
        <a:bodyPr/>
        <a:lstStyle/>
        <a:p>
          <a:pPr algn="ctr"/>
          <a:endParaRPr lang="es-MX"/>
        </a:p>
      </dgm:t>
    </dgm:pt>
    <dgm:pt modelId="{63BD50A9-1140-4437-8EA3-C37B58E87E96}">
      <dgm:prSet phldrT="[Texto]" custT="1"/>
      <dgm:spPr/>
      <dgm:t>
        <a:bodyPr/>
        <a:lstStyle/>
        <a:p>
          <a:pPr algn="ctr"/>
          <a:r>
            <a:rPr lang="es-ES_tradnl" sz="1200" b="1" dirty="0">
              <a:latin typeface="Calibri" panose="020F0502020204030204" pitchFamily="34" charset="0"/>
              <a:cs typeface="Calibri" panose="020F0502020204030204" pitchFamily="34" charset="0"/>
            </a:rPr>
            <a:t>LEY ORGÁNICA DE SERVICIO PÚBLICO </a:t>
          </a:r>
        </a:p>
        <a:p>
          <a:pPr algn="ctr"/>
          <a:r>
            <a:rPr lang="es-MX" sz="1200" b="0" dirty="0">
              <a:latin typeface="Calibri" panose="020F0502020204030204" pitchFamily="34" charset="0"/>
              <a:cs typeface="Calibri" panose="020F0502020204030204" pitchFamily="34" charset="0"/>
            </a:rPr>
            <a:t>ARTÍCULO </a:t>
          </a:r>
          <a:r>
            <a:rPr lang="es-ES_tradnl" sz="1200" b="0" dirty="0">
              <a:latin typeface="Calibri" panose="020F0502020204030204" pitchFamily="34" charset="0"/>
              <a:cs typeface="Calibri" panose="020F0502020204030204" pitchFamily="34" charset="0"/>
            </a:rPr>
            <a:t>51</a:t>
          </a:r>
          <a:endParaRPr lang="es-MX" sz="1200" b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E25771D-ED06-44C1-9F26-65366E7851C8}" type="parTrans" cxnId="{C90ED3A4-936E-475E-9AF2-66454B1DD9F9}">
      <dgm:prSet/>
      <dgm:spPr/>
      <dgm:t>
        <a:bodyPr/>
        <a:lstStyle/>
        <a:p>
          <a:pPr algn="ctr"/>
          <a:endParaRPr lang="es-MX"/>
        </a:p>
      </dgm:t>
    </dgm:pt>
    <dgm:pt modelId="{F4B1A049-1A25-458F-AB55-7CABA429E5D6}" type="sibTrans" cxnId="{C90ED3A4-936E-475E-9AF2-66454B1DD9F9}">
      <dgm:prSet/>
      <dgm:spPr/>
      <dgm:t>
        <a:bodyPr/>
        <a:lstStyle/>
        <a:p>
          <a:pPr algn="ctr"/>
          <a:endParaRPr lang="es-MX"/>
        </a:p>
      </dgm:t>
    </dgm:pt>
    <dgm:pt modelId="{C4D36FBD-E5FC-4C80-B043-93B9E79B3D19}">
      <dgm:prSet phldrT="[Texto]" custT="1"/>
      <dgm:spPr/>
      <dgm:t>
        <a:bodyPr/>
        <a:lstStyle/>
        <a:p>
          <a:r>
            <a:rPr lang="es-ES_tradnl" sz="1100" b="1" dirty="0">
              <a:latin typeface="Calibri" panose="020F0502020204030204" pitchFamily="34" charset="0"/>
              <a:cs typeface="Calibri" panose="020F0502020204030204" pitchFamily="34" charset="0"/>
            </a:rPr>
            <a:t>PRESIDENCIA CONSTITUCIONAL DE LA REPÚBLICA</a:t>
          </a:r>
        </a:p>
        <a:p>
          <a:r>
            <a:rPr lang="es-ES_tradnl" sz="1100" b="1" dirty="0">
              <a:latin typeface="Calibri" panose="020F0502020204030204" pitchFamily="34" charset="0"/>
              <a:cs typeface="Calibri" panose="020F0502020204030204" pitchFamily="34" charset="0"/>
            </a:rPr>
            <a:t>DECRETO EJECUTIVO NRO. 372 (19/04/2018)</a:t>
          </a:r>
        </a:p>
        <a:p>
          <a:r>
            <a:rPr lang="es-MX" sz="1050" b="0" dirty="0">
              <a:latin typeface="Calibri" panose="020F0502020204030204" pitchFamily="34" charset="0"/>
              <a:cs typeface="Calibri" panose="020F0502020204030204" pitchFamily="34" charset="0"/>
            </a:rPr>
            <a:t>POLÍTICA DE ESTADO LA MEJORA REGULATORIA Y LA SIMPLIFICACIÓN ADMINISTRATIVA Y DE TRÁMITES A FIN DE ASEGURAR UNA ADECUADA GESTIÓN </a:t>
          </a:r>
        </a:p>
      </dgm:t>
    </dgm:pt>
    <dgm:pt modelId="{A3FDE2E9-C061-46BB-8C07-EFE945E7A4D7}" type="parTrans" cxnId="{E803C1E4-96BD-4D54-9A3F-696F78C307FE}">
      <dgm:prSet/>
      <dgm:spPr/>
      <dgm:t>
        <a:bodyPr/>
        <a:lstStyle/>
        <a:p>
          <a:endParaRPr lang="es-EC"/>
        </a:p>
      </dgm:t>
    </dgm:pt>
    <dgm:pt modelId="{D63C22E7-25B4-49AA-A38E-E8C5B6857B57}" type="sibTrans" cxnId="{E803C1E4-96BD-4D54-9A3F-696F78C307FE}">
      <dgm:prSet/>
      <dgm:spPr/>
      <dgm:t>
        <a:bodyPr/>
        <a:lstStyle/>
        <a:p>
          <a:endParaRPr lang="es-EC"/>
        </a:p>
      </dgm:t>
    </dgm:pt>
    <dgm:pt modelId="{5C2367DC-D72D-4289-9975-BD59D33275CA}">
      <dgm:prSet phldrT="[Texto]" custT="1"/>
      <dgm:spPr/>
      <dgm:t>
        <a:bodyPr/>
        <a:lstStyle/>
        <a:p>
          <a:r>
            <a:rPr lang="es-ES_tradnl" sz="1200" b="1" dirty="0">
              <a:latin typeface="+mn-lt"/>
              <a:cs typeface="Arial" panose="020B0604020202020204" pitchFamily="34" charset="0"/>
            </a:rPr>
            <a:t>UNIVERSIDAD CENTRAL DEL ECUADOR</a:t>
          </a:r>
        </a:p>
        <a:p>
          <a:r>
            <a:rPr lang="es-ES_tradnl" sz="1200" b="1" dirty="0">
              <a:latin typeface="+mn-lt"/>
              <a:cs typeface="Arial" panose="020B0604020202020204" pitchFamily="34" charset="0"/>
            </a:rPr>
            <a:t>PLAN ESTRATÉGICO DE DESARROLLO INSTITUCIONAL 2018-2022 (HCU 03/04/2018)</a:t>
          </a:r>
        </a:p>
        <a:p>
          <a:r>
            <a:rPr lang="es-EC" sz="1200" b="1" dirty="0">
              <a:latin typeface="+mn-lt"/>
            </a:rPr>
            <a:t>Objetivo Estratégico Institucional: </a:t>
          </a:r>
          <a:r>
            <a:rPr lang="es-EC" sz="1200" dirty="0">
              <a:latin typeface="+mn-lt"/>
            </a:rPr>
            <a:t>“</a:t>
          </a:r>
          <a:r>
            <a:rPr lang="es-EC" sz="1200" dirty="0">
              <a:solidFill>
                <a:schemeClr val="tx1"/>
              </a:solidFill>
              <a:latin typeface="+mn-lt"/>
            </a:rPr>
            <a:t>Garantizar una gestión institucional por procesos para la mejora continua en lo académico, investigativo, vinculación, administrativo-financiero, tecnológico y comunicacional</a:t>
          </a:r>
          <a:r>
            <a:rPr lang="es-EC" sz="1200" dirty="0">
              <a:latin typeface="+mn-lt"/>
            </a:rPr>
            <a:t>”</a:t>
          </a:r>
          <a:endParaRPr lang="es-ES_tradnl" sz="1200" b="1" dirty="0">
            <a:latin typeface="+mn-lt"/>
            <a:cs typeface="Arial" panose="020B0604020202020204" pitchFamily="34" charset="0"/>
          </a:endParaRPr>
        </a:p>
      </dgm:t>
    </dgm:pt>
    <dgm:pt modelId="{8E6DB949-9CB3-40CE-A7BC-0537F6625715}" type="parTrans" cxnId="{582F5863-8F04-4F02-BD8B-05007DAA41A0}">
      <dgm:prSet/>
      <dgm:spPr/>
      <dgm:t>
        <a:bodyPr/>
        <a:lstStyle/>
        <a:p>
          <a:endParaRPr lang="es-EC"/>
        </a:p>
      </dgm:t>
    </dgm:pt>
    <dgm:pt modelId="{0D46510E-D234-4565-A87C-25B1D8517259}" type="sibTrans" cxnId="{582F5863-8F04-4F02-BD8B-05007DAA41A0}">
      <dgm:prSet/>
      <dgm:spPr/>
      <dgm:t>
        <a:bodyPr/>
        <a:lstStyle/>
        <a:p>
          <a:endParaRPr lang="es-EC"/>
        </a:p>
      </dgm:t>
    </dgm:pt>
    <dgm:pt modelId="{52181854-16EA-4B8E-A0F3-98888E4DF1AD}">
      <dgm:prSet phldrT="[Texto]" custT="1"/>
      <dgm:spPr/>
      <dgm:t>
        <a:bodyPr/>
        <a:lstStyle/>
        <a:p>
          <a:r>
            <a:rPr lang="es-ES_tradnl" sz="1200" b="1" dirty="0"/>
            <a:t>CONTRALORÍA GENERAL DEL ESTADO </a:t>
          </a:r>
          <a:endParaRPr lang="es-EC" sz="1200" dirty="0"/>
        </a:p>
        <a:p>
          <a:r>
            <a:rPr lang="es-EC" sz="1200" dirty="0"/>
            <a:t>NORMAS DE CONTROL INTERNO PARA LAS ENTIDADES, ORGANISMOS DEL SECTOR</a:t>
          </a:r>
        </a:p>
        <a:p>
          <a:r>
            <a:rPr lang="es-ES" sz="1200" dirty="0"/>
            <a:t>PÚBLICO Y PERSONAS JURIDICAS DE DERECHO PRIVADO QUE DISPONGAN DE RECURSOS </a:t>
          </a:r>
          <a:r>
            <a:rPr lang="es-EC" sz="1200" dirty="0"/>
            <a:t>PÚBLICOS </a:t>
          </a:r>
          <a:r>
            <a:rPr lang="es-ES_tradnl" sz="1200" dirty="0"/>
            <a:t> (14/12/2009 UM 13/05/2019)</a:t>
          </a:r>
          <a:endParaRPr lang="es-EC" sz="1200" dirty="0"/>
        </a:p>
        <a:p>
          <a:r>
            <a:rPr lang="es-ES_tradnl" sz="1200" dirty="0"/>
            <a:t>200-04 Estructura organizativa / 401-01 Separación de funciones y rotación de labores </a:t>
          </a:r>
        </a:p>
        <a:p>
          <a:r>
            <a:rPr lang="es-ES_tradnl" sz="1200" dirty="0"/>
            <a:t> 401-03 Supervisión / 405-04 Documentación de respaldo y su archivo</a:t>
          </a:r>
          <a:endParaRPr lang="es-ES_tradnl" sz="12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279D30E-EC7A-42D2-960B-B325338FEF71}" type="parTrans" cxnId="{6F93D897-7181-40FC-9E88-C08150CC3D5F}">
      <dgm:prSet/>
      <dgm:spPr/>
      <dgm:t>
        <a:bodyPr/>
        <a:lstStyle/>
        <a:p>
          <a:endParaRPr lang="es-EC"/>
        </a:p>
      </dgm:t>
    </dgm:pt>
    <dgm:pt modelId="{3086F64C-1922-40AD-AB84-18C35B6C7127}" type="sibTrans" cxnId="{6F93D897-7181-40FC-9E88-C08150CC3D5F}">
      <dgm:prSet/>
      <dgm:spPr/>
      <dgm:t>
        <a:bodyPr/>
        <a:lstStyle/>
        <a:p>
          <a:endParaRPr lang="es-EC"/>
        </a:p>
      </dgm:t>
    </dgm:pt>
    <dgm:pt modelId="{9B5185F6-720F-40D1-93CE-A751CAC41566}" type="pres">
      <dgm:prSet presAssocID="{5E73A903-CFAB-4E3A-8CDF-0424EF285221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s-ES"/>
        </a:p>
      </dgm:t>
    </dgm:pt>
    <dgm:pt modelId="{00D8F3BB-7A23-4F51-BA3A-3EB0EDCE58AE}" type="pres">
      <dgm:prSet presAssocID="{5E73A903-CFAB-4E3A-8CDF-0424EF285221}" presName="pyramid" presStyleLbl="node1" presStyleIdx="0" presStyleCnt="1" custScaleX="132594" custLinFactNeighborX="270" custLinFactNeighborY="-1351"/>
      <dgm:spPr/>
    </dgm:pt>
    <dgm:pt modelId="{55047C38-C699-4118-9380-AF2028099B38}" type="pres">
      <dgm:prSet presAssocID="{5E73A903-CFAB-4E3A-8CDF-0424EF285221}" presName="theList" presStyleCnt="0"/>
      <dgm:spPr/>
    </dgm:pt>
    <dgm:pt modelId="{F351B145-AC86-4C2A-A9C4-9E1225788796}" type="pres">
      <dgm:prSet presAssocID="{41A03531-CD5A-4A71-94F5-626C3491F842}" presName="aNode" presStyleLbl="fgAcc1" presStyleIdx="0" presStyleCnt="7" custScaleY="120855" custLinFactY="-100000" custLinFactNeighborX="-2134" custLinFactNeighborY="-11045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A6AC7E8-D730-4A1B-893B-5B8C425F14CF}" type="pres">
      <dgm:prSet presAssocID="{41A03531-CD5A-4A71-94F5-626C3491F842}" presName="aSpace" presStyleCnt="0"/>
      <dgm:spPr/>
    </dgm:pt>
    <dgm:pt modelId="{09B1DF2C-1BAF-4D06-B844-678EC6BB5C6A}" type="pres">
      <dgm:prSet presAssocID="{63BD50A9-1140-4437-8EA3-C37B58E87E96}" presName="aNode" presStyleLbl="fgAcc1" presStyleIdx="1" presStyleCnt="7" custScaleY="117145" custLinFactY="-75412" custLinFactNeighborX="-2757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A642D0C-0355-4C91-9FCB-FF0FFA931485}" type="pres">
      <dgm:prSet presAssocID="{63BD50A9-1140-4437-8EA3-C37B58E87E96}" presName="aSpace" presStyleCnt="0"/>
      <dgm:spPr/>
    </dgm:pt>
    <dgm:pt modelId="{37F2F319-DA49-4282-BABE-3851C1C9CCEA}" type="pres">
      <dgm:prSet presAssocID="{98A39BF5-610A-46A3-9494-90E3FF0FFD1E}" presName="aNode" presStyleLbl="fgAcc1" presStyleIdx="2" presStyleCnt="7" custScaleX="116721" custScaleY="149287" custLinFactY="-58474" custLinFactNeighborX="4066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B31AD63-1102-4A2A-BBDB-267A6FD4FC57}" type="pres">
      <dgm:prSet presAssocID="{98A39BF5-610A-46A3-9494-90E3FF0FFD1E}" presName="aSpace" presStyleCnt="0"/>
      <dgm:spPr/>
    </dgm:pt>
    <dgm:pt modelId="{FD6DEC3B-C962-4A1A-8F6E-C72FC70D7D9F}" type="pres">
      <dgm:prSet presAssocID="{F06A96ED-4BA4-4995-9F99-3F64F057A325}" presName="aNode" presStyleLbl="fgAcc1" presStyleIdx="3" presStyleCnt="7" custScaleX="120721" custScaleY="199207" custLinFactY="-17087" custLinFactNeighborX="6734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803E427-A42E-4B01-AFEC-E2535FEC5E24}" type="pres">
      <dgm:prSet presAssocID="{F06A96ED-4BA4-4995-9F99-3F64F057A325}" presName="aSpace" presStyleCnt="0"/>
      <dgm:spPr/>
    </dgm:pt>
    <dgm:pt modelId="{00C89383-1C6B-46E4-9F59-0217DBFEC5B4}" type="pres">
      <dgm:prSet presAssocID="{C4D36FBD-E5FC-4C80-B043-93B9E79B3D19}" presName="aNode" presStyleLbl="fgAcc1" presStyleIdx="4" presStyleCnt="7" custScaleX="136370" custScaleY="205521" custLinFactY="5014" custLinFactNeighborX="13871" custLinFactNeighborY="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36427E9-11BA-4EAA-B913-DB5F1B980AF1}" type="pres">
      <dgm:prSet presAssocID="{C4D36FBD-E5FC-4C80-B043-93B9E79B3D19}" presName="aSpace" presStyleCnt="0"/>
      <dgm:spPr/>
    </dgm:pt>
    <dgm:pt modelId="{004EE77C-7628-4F15-BB19-88BEE486C978}" type="pres">
      <dgm:prSet presAssocID="{52181854-16EA-4B8E-A0F3-98888E4DF1AD}" presName="aNode" presStyleLbl="fgAcc1" presStyleIdx="5" presStyleCnt="7" custScaleX="136370" custScaleY="347321" custLinFactY="85477" custLinFactNeighborX="15118" custLinFactNeighborY="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689FAD1-306F-4932-B17B-4F27E04A528D}" type="pres">
      <dgm:prSet presAssocID="{52181854-16EA-4B8E-A0F3-98888E4DF1AD}" presName="aSpace" presStyleCnt="0"/>
      <dgm:spPr/>
    </dgm:pt>
    <dgm:pt modelId="{1CAECF11-9F99-4232-9D4A-4D1C834442EC}" type="pres">
      <dgm:prSet presAssocID="{5C2367DC-D72D-4289-9975-BD59D33275CA}" presName="aNode" presStyleLbl="fgAcc1" presStyleIdx="6" presStyleCnt="7" custScaleX="136325" custScaleY="290850" custLinFactY="110574" custLinFactNeighborX="15073" custLinFactNeighborY="2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F849DFF-B23E-4FB6-8355-8EF8B6C2D703}" type="pres">
      <dgm:prSet presAssocID="{5C2367DC-D72D-4289-9975-BD59D33275CA}" presName="aSpace" presStyleCnt="0"/>
      <dgm:spPr/>
    </dgm:pt>
  </dgm:ptLst>
  <dgm:cxnLst>
    <dgm:cxn modelId="{65CD0B60-E8A3-458E-B03A-B0698E41B476}" srcId="{5E73A903-CFAB-4E3A-8CDF-0424EF285221}" destId="{98A39BF5-610A-46A3-9494-90E3FF0FFD1E}" srcOrd="2" destOrd="0" parTransId="{6D989997-7ED1-4BA9-B57A-A488989F1B15}" sibTransId="{E7CBFC54-43B2-4050-BFF0-5CD7F7DFFB55}"/>
    <dgm:cxn modelId="{A20C1DEA-48E1-41F1-808D-5B5F29C44E83}" type="presOf" srcId="{41A03531-CD5A-4A71-94F5-626C3491F842}" destId="{F351B145-AC86-4C2A-A9C4-9E1225788796}" srcOrd="0" destOrd="0" presId="urn:microsoft.com/office/officeart/2005/8/layout/pyramid2"/>
    <dgm:cxn modelId="{D4297608-BC46-442A-B6C9-5F9A40048429}" type="presOf" srcId="{52181854-16EA-4B8E-A0F3-98888E4DF1AD}" destId="{004EE77C-7628-4F15-BB19-88BEE486C978}" srcOrd="0" destOrd="0" presId="urn:microsoft.com/office/officeart/2005/8/layout/pyramid2"/>
    <dgm:cxn modelId="{F5E06518-E576-47C6-BBAA-F11E503A1B03}" type="presOf" srcId="{63BD50A9-1140-4437-8EA3-C37B58E87E96}" destId="{09B1DF2C-1BAF-4D06-B844-678EC6BB5C6A}" srcOrd="0" destOrd="0" presId="urn:microsoft.com/office/officeart/2005/8/layout/pyramid2"/>
    <dgm:cxn modelId="{C90DE1A5-3CAF-4E44-B328-6D1C6816D02A}" srcId="{5E73A903-CFAB-4E3A-8CDF-0424EF285221}" destId="{F06A96ED-4BA4-4995-9F99-3F64F057A325}" srcOrd="3" destOrd="0" parTransId="{A20D3760-0838-42FF-BA21-A08B84E2FE78}" sibTransId="{DC2D033A-EC19-4CF1-A821-E6ED80C9D31B}"/>
    <dgm:cxn modelId="{582F5863-8F04-4F02-BD8B-05007DAA41A0}" srcId="{5E73A903-CFAB-4E3A-8CDF-0424EF285221}" destId="{5C2367DC-D72D-4289-9975-BD59D33275CA}" srcOrd="6" destOrd="0" parTransId="{8E6DB949-9CB3-40CE-A7BC-0537F6625715}" sibTransId="{0D46510E-D234-4565-A87C-25B1D8517259}"/>
    <dgm:cxn modelId="{CB7D1D1F-8DCC-4ACD-BCAD-CECA9657492C}" type="presOf" srcId="{C4D36FBD-E5FC-4C80-B043-93B9E79B3D19}" destId="{00C89383-1C6B-46E4-9F59-0217DBFEC5B4}" srcOrd="0" destOrd="0" presId="urn:microsoft.com/office/officeart/2005/8/layout/pyramid2"/>
    <dgm:cxn modelId="{4B5109B0-516F-4E3C-9CD1-FC7D3A8B737B}" type="presOf" srcId="{5E73A903-CFAB-4E3A-8CDF-0424EF285221}" destId="{9B5185F6-720F-40D1-93CE-A751CAC41566}" srcOrd="0" destOrd="0" presId="urn:microsoft.com/office/officeart/2005/8/layout/pyramid2"/>
    <dgm:cxn modelId="{1F549B12-68D4-4F5E-8DAC-9AAF46935632}" srcId="{5E73A903-CFAB-4E3A-8CDF-0424EF285221}" destId="{41A03531-CD5A-4A71-94F5-626C3491F842}" srcOrd="0" destOrd="0" parTransId="{EDFE3E62-83CC-4353-84FD-BC974F559EF4}" sibTransId="{262AA59E-4F34-4251-B3B7-76AFB805AFAC}"/>
    <dgm:cxn modelId="{E803C1E4-96BD-4D54-9A3F-696F78C307FE}" srcId="{5E73A903-CFAB-4E3A-8CDF-0424EF285221}" destId="{C4D36FBD-E5FC-4C80-B043-93B9E79B3D19}" srcOrd="4" destOrd="0" parTransId="{A3FDE2E9-C061-46BB-8C07-EFE945E7A4D7}" sibTransId="{D63C22E7-25B4-49AA-A38E-E8C5B6857B57}"/>
    <dgm:cxn modelId="{6F93D897-7181-40FC-9E88-C08150CC3D5F}" srcId="{5E73A903-CFAB-4E3A-8CDF-0424EF285221}" destId="{52181854-16EA-4B8E-A0F3-98888E4DF1AD}" srcOrd="5" destOrd="0" parTransId="{A279D30E-EC7A-42D2-960B-B325338FEF71}" sibTransId="{3086F64C-1922-40AD-AB84-18C35B6C7127}"/>
    <dgm:cxn modelId="{82C757E3-9AF5-48D1-9992-130DD9743D42}" type="presOf" srcId="{5C2367DC-D72D-4289-9975-BD59D33275CA}" destId="{1CAECF11-9F99-4232-9D4A-4D1C834442EC}" srcOrd="0" destOrd="0" presId="urn:microsoft.com/office/officeart/2005/8/layout/pyramid2"/>
    <dgm:cxn modelId="{2B771C56-0081-4737-B61C-94BAB16BF242}" type="presOf" srcId="{98A39BF5-610A-46A3-9494-90E3FF0FFD1E}" destId="{37F2F319-DA49-4282-BABE-3851C1C9CCEA}" srcOrd="0" destOrd="0" presId="urn:microsoft.com/office/officeart/2005/8/layout/pyramid2"/>
    <dgm:cxn modelId="{1C3DE4D8-BFC1-43A1-BDFA-47EAE6F814A7}" type="presOf" srcId="{F06A96ED-4BA4-4995-9F99-3F64F057A325}" destId="{FD6DEC3B-C962-4A1A-8F6E-C72FC70D7D9F}" srcOrd="0" destOrd="0" presId="urn:microsoft.com/office/officeart/2005/8/layout/pyramid2"/>
    <dgm:cxn modelId="{C90ED3A4-936E-475E-9AF2-66454B1DD9F9}" srcId="{5E73A903-CFAB-4E3A-8CDF-0424EF285221}" destId="{63BD50A9-1140-4437-8EA3-C37B58E87E96}" srcOrd="1" destOrd="0" parTransId="{8E25771D-ED06-44C1-9F26-65366E7851C8}" sibTransId="{F4B1A049-1A25-458F-AB55-7CABA429E5D6}"/>
    <dgm:cxn modelId="{AE533004-6FC6-4501-904B-1A88CAF48ABB}" type="presParOf" srcId="{9B5185F6-720F-40D1-93CE-A751CAC41566}" destId="{00D8F3BB-7A23-4F51-BA3A-3EB0EDCE58AE}" srcOrd="0" destOrd="0" presId="urn:microsoft.com/office/officeart/2005/8/layout/pyramid2"/>
    <dgm:cxn modelId="{3FBCCCD6-6CA7-484B-8DA0-9A8A33ECDC14}" type="presParOf" srcId="{9B5185F6-720F-40D1-93CE-A751CAC41566}" destId="{55047C38-C699-4118-9380-AF2028099B38}" srcOrd="1" destOrd="0" presId="urn:microsoft.com/office/officeart/2005/8/layout/pyramid2"/>
    <dgm:cxn modelId="{36E283AA-D239-4673-AF17-8C20A59838EE}" type="presParOf" srcId="{55047C38-C699-4118-9380-AF2028099B38}" destId="{F351B145-AC86-4C2A-A9C4-9E1225788796}" srcOrd="0" destOrd="0" presId="urn:microsoft.com/office/officeart/2005/8/layout/pyramid2"/>
    <dgm:cxn modelId="{3933D173-F062-4688-B1A5-F2A0E7006E6D}" type="presParOf" srcId="{55047C38-C699-4118-9380-AF2028099B38}" destId="{6A6AC7E8-D730-4A1B-893B-5B8C425F14CF}" srcOrd="1" destOrd="0" presId="urn:microsoft.com/office/officeart/2005/8/layout/pyramid2"/>
    <dgm:cxn modelId="{A853C6B1-A9A1-4F1F-85EF-D3E133400742}" type="presParOf" srcId="{55047C38-C699-4118-9380-AF2028099B38}" destId="{09B1DF2C-1BAF-4D06-B844-678EC6BB5C6A}" srcOrd="2" destOrd="0" presId="urn:microsoft.com/office/officeart/2005/8/layout/pyramid2"/>
    <dgm:cxn modelId="{3B3A7211-5FBE-447F-BE51-ED37C6987DEC}" type="presParOf" srcId="{55047C38-C699-4118-9380-AF2028099B38}" destId="{3A642D0C-0355-4C91-9FCB-FF0FFA931485}" srcOrd="3" destOrd="0" presId="urn:microsoft.com/office/officeart/2005/8/layout/pyramid2"/>
    <dgm:cxn modelId="{27BDACCA-6EA8-4529-B703-E0423A3715B6}" type="presParOf" srcId="{55047C38-C699-4118-9380-AF2028099B38}" destId="{37F2F319-DA49-4282-BABE-3851C1C9CCEA}" srcOrd="4" destOrd="0" presId="urn:microsoft.com/office/officeart/2005/8/layout/pyramid2"/>
    <dgm:cxn modelId="{9FF3F230-38A9-4853-A2BD-06FA443C1052}" type="presParOf" srcId="{55047C38-C699-4118-9380-AF2028099B38}" destId="{1B31AD63-1102-4A2A-BBDB-267A6FD4FC57}" srcOrd="5" destOrd="0" presId="urn:microsoft.com/office/officeart/2005/8/layout/pyramid2"/>
    <dgm:cxn modelId="{29698ADD-4D8C-4B60-A770-734967210C93}" type="presParOf" srcId="{55047C38-C699-4118-9380-AF2028099B38}" destId="{FD6DEC3B-C962-4A1A-8F6E-C72FC70D7D9F}" srcOrd="6" destOrd="0" presId="urn:microsoft.com/office/officeart/2005/8/layout/pyramid2"/>
    <dgm:cxn modelId="{46DC553D-0834-415A-ABB3-F00E3A7917CB}" type="presParOf" srcId="{55047C38-C699-4118-9380-AF2028099B38}" destId="{1803E427-A42E-4B01-AFEC-E2535FEC5E24}" srcOrd="7" destOrd="0" presId="urn:microsoft.com/office/officeart/2005/8/layout/pyramid2"/>
    <dgm:cxn modelId="{5D9FEF75-BB6C-497F-95CA-898065E22552}" type="presParOf" srcId="{55047C38-C699-4118-9380-AF2028099B38}" destId="{00C89383-1C6B-46E4-9F59-0217DBFEC5B4}" srcOrd="8" destOrd="0" presId="urn:microsoft.com/office/officeart/2005/8/layout/pyramid2"/>
    <dgm:cxn modelId="{171FA9E7-7471-43B9-AC4A-E237FCABFF6A}" type="presParOf" srcId="{55047C38-C699-4118-9380-AF2028099B38}" destId="{D36427E9-11BA-4EAA-B913-DB5F1B980AF1}" srcOrd="9" destOrd="0" presId="urn:microsoft.com/office/officeart/2005/8/layout/pyramid2"/>
    <dgm:cxn modelId="{C4CF156D-7BE0-47B0-9B9F-6818E8FFB2F0}" type="presParOf" srcId="{55047C38-C699-4118-9380-AF2028099B38}" destId="{004EE77C-7628-4F15-BB19-88BEE486C978}" srcOrd="10" destOrd="0" presId="urn:microsoft.com/office/officeart/2005/8/layout/pyramid2"/>
    <dgm:cxn modelId="{802D02CC-96B6-4F7C-808F-374DA1EA0753}" type="presParOf" srcId="{55047C38-C699-4118-9380-AF2028099B38}" destId="{7689FAD1-306F-4932-B17B-4F27E04A528D}" srcOrd="11" destOrd="0" presId="urn:microsoft.com/office/officeart/2005/8/layout/pyramid2"/>
    <dgm:cxn modelId="{5F4DBD40-0FE7-4F11-B994-CB885AB774DB}" type="presParOf" srcId="{55047C38-C699-4118-9380-AF2028099B38}" destId="{1CAECF11-9F99-4232-9D4A-4D1C834442EC}" srcOrd="12" destOrd="0" presId="urn:microsoft.com/office/officeart/2005/8/layout/pyramid2"/>
    <dgm:cxn modelId="{2EEA21BB-7F4B-4602-A0D9-EE50C035F29D}" type="presParOf" srcId="{55047C38-C699-4118-9380-AF2028099B38}" destId="{AF849DFF-B23E-4FB6-8355-8EF8B6C2D703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A926B6-2C7D-43D9-BF13-1EDE34835DF9}">
      <dsp:nvSpPr>
        <dsp:cNvPr id="0" name=""/>
        <dsp:cNvSpPr/>
      </dsp:nvSpPr>
      <dsp:spPr>
        <a:xfrm>
          <a:off x="893008" y="79833"/>
          <a:ext cx="2875498" cy="2576414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FB77C4-2BF3-4F22-991F-8CC616974DC7}">
      <dsp:nvSpPr>
        <dsp:cNvPr id="0" name=""/>
        <dsp:cNvSpPr/>
      </dsp:nvSpPr>
      <dsp:spPr>
        <a:xfrm>
          <a:off x="1316100" y="602705"/>
          <a:ext cx="2039427" cy="10318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>
              <a:latin typeface="Berlin Sans FB Demi" panose="020E0802020502020306" pitchFamily="34" charset="0"/>
              <a:cs typeface="Aharoni" panose="02010803020104030203" pitchFamily="2" charset="-79"/>
            </a:rPr>
            <a:t>MODELO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>
              <a:latin typeface="Berlin Sans FB Demi" panose="020E0802020502020306" pitchFamily="34" charset="0"/>
              <a:cs typeface="Aharoni" panose="02010803020104030203" pitchFamily="2" charset="-79"/>
            </a:rPr>
            <a:t>DE GESTIÓN </a:t>
          </a:r>
        </a:p>
      </dsp:txBody>
      <dsp:txXfrm>
        <a:off x="1316100" y="602705"/>
        <a:ext cx="2039427" cy="1031822"/>
      </dsp:txXfrm>
    </dsp:sp>
    <dsp:sp modelId="{20EF0DA8-873A-4E27-BB5A-3CD3C971178D}">
      <dsp:nvSpPr>
        <dsp:cNvPr id="0" name=""/>
        <dsp:cNvSpPr/>
      </dsp:nvSpPr>
      <dsp:spPr>
        <a:xfrm>
          <a:off x="404442" y="1377603"/>
          <a:ext cx="2615218" cy="244530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E2297B-DB38-4E0E-B9D3-7142B672A57F}">
      <dsp:nvSpPr>
        <dsp:cNvPr id="0" name=""/>
        <dsp:cNvSpPr/>
      </dsp:nvSpPr>
      <dsp:spPr>
        <a:xfrm>
          <a:off x="1083004" y="2338562"/>
          <a:ext cx="1221558" cy="6106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>
              <a:latin typeface="Berlin Sans FB Demi" panose="020E0802020502020306" pitchFamily="34" charset="0"/>
              <a:cs typeface="Aharoni" panose="02010803020104030203" pitchFamily="2" charset="-79"/>
            </a:rPr>
            <a:t>POR</a:t>
          </a:r>
          <a:r>
            <a:rPr lang="es-MX" sz="1600" b="1" kern="1200" dirty="0">
              <a:latin typeface="Cambria" panose="02040503050406030204" pitchFamily="18" charset="0"/>
              <a:cs typeface="Aharoni" panose="02010803020104030203" pitchFamily="2" charset="-79"/>
            </a:rPr>
            <a:t> </a:t>
          </a:r>
        </a:p>
      </dsp:txBody>
      <dsp:txXfrm>
        <a:off x="1083004" y="2338562"/>
        <a:ext cx="1221558" cy="610632"/>
      </dsp:txXfrm>
    </dsp:sp>
    <dsp:sp modelId="{D8F1AFC2-0C24-4287-B599-C72F33F20BE1}">
      <dsp:nvSpPr>
        <dsp:cNvPr id="0" name=""/>
        <dsp:cNvSpPr/>
      </dsp:nvSpPr>
      <dsp:spPr>
        <a:xfrm>
          <a:off x="1361663" y="2951935"/>
          <a:ext cx="1888688" cy="1889445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6D8D7D-DA6F-40E9-B284-41C93B69A286}">
      <dsp:nvSpPr>
        <dsp:cNvPr id="0" name=""/>
        <dsp:cNvSpPr/>
      </dsp:nvSpPr>
      <dsp:spPr>
        <a:xfrm>
          <a:off x="1578650" y="3610980"/>
          <a:ext cx="1452237" cy="6106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>
              <a:latin typeface="Berlin Sans FB Demi" panose="020E0802020502020306" pitchFamily="34" charset="0"/>
              <a:cs typeface="Aharoni" panose="02010803020104030203" pitchFamily="2" charset="-79"/>
            </a:rPr>
            <a:t>PROCESOS</a:t>
          </a:r>
        </a:p>
      </dsp:txBody>
      <dsp:txXfrm>
        <a:off x="1578650" y="3610980"/>
        <a:ext cx="1452237" cy="6106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49640A-DE0D-45BE-9594-822FCF3B873C}">
      <dsp:nvSpPr>
        <dsp:cNvPr id="0" name=""/>
        <dsp:cNvSpPr/>
      </dsp:nvSpPr>
      <dsp:spPr>
        <a:xfrm rot="16200000">
          <a:off x="1591144" y="-1591144"/>
          <a:ext cx="5544616" cy="8726905"/>
        </a:xfrm>
        <a:prstGeom prst="flowChartManualOperation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0" tIns="0" rIns="41275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500" b="1" kern="1200" dirty="0">
              <a:solidFill>
                <a:schemeClr val="bg1"/>
              </a:solidFill>
              <a:latin typeface="Cambria" panose="02040503050406030204" pitchFamily="18" charset="0"/>
            </a:rPr>
            <a:t>4) </a:t>
          </a:r>
          <a:r>
            <a:rPr lang="en-US" sz="6500" kern="1200" dirty="0">
              <a:solidFill>
                <a:srgbClr val="FFFFFF"/>
              </a:solidFill>
              <a:latin typeface="Open Sans" panose="020B0606030504020204" pitchFamily="34" charset="0"/>
            </a:rPr>
            <a:t>NORMATIVA QUE RIGE EL MODELO DE GESTIÓN POR PROCESOS</a:t>
          </a:r>
          <a:endParaRPr lang="es-MX" sz="6500" b="1" kern="1200" dirty="0">
            <a:solidFill>
              <a:schemeClr val="tx1"/>
            </a:solidFill>
            <a:latin typeface="Cambria" panose="02040503050406030204" pitchFamily="18" charset="0"/>
          </a:endParaRPr>
        </a:p>
      </dsp:txBody>
      <dsp:txXfrm rot="5400000">
        <a:off x="0" y="1108923"/>
        <a:ext cx="8726905" cy="33267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D8F3BB-7A23-4F51-BA3A-3EB0EDCE58AE}">
      <dsp:nvSpPr>
        <dsp:cNvPr id="0" name=""/>
        <dsp:cNvSpPr/>
      </dsp:nvSpPr>
      <dsp:spPr>
        <a:xfrm>
          <a:off x="1181501" y="0"/>
          <a:ext cx="8975420" cy="6769100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51B145-AC86-4C2A-A9C4-9E1225788796}">
      <dsp:nvSpPr>
        <dsp:cNvPr id="0" name=""/>
        <dsp:cNvSpPr/>
      </dsp:nvSpPr>
      <dsp:spPr>
        <a:xfrm>
          <a:off x="5557041" y="275269"/>
          <a:ext cx="4399915" cy="43061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>
              <a:latin typeface="Calibri" panose="020F0502020204030204" pitchFamily="34" charset="0"/>
              <a:cs typeface="Calibri" panose="020F0502020204030204" pitchFamily="34" charset="0"/>
            </a:rPr>
            <a:t>CONSTITUCIÓN DE LA REPÚBLICA DEL ECUADOR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0" kern="1200" dirty="0">
              <a:latin typeface="Calibri" panose="020F0502020204030204" pitchFamily="34" charset="0"/>
              <a:cs typeface="Calibri" panose="020F0502020204030204" pitchFamily="34" charset="0"/>
            </a:rPr>
            <a:t>ARTÍCULO 227</a:t>
          </a:r>
        </a:p>
      </dsp:txBody>
      <dsp:txXfrm>
        <a:off x="5578062" y="296290"/>
        <a:ext cx="4357873" cy="388568"/>
      </dsp:txXfrm>
    </dsp:sp>
    <dsp:sp modelId="{09B1DF2C-1BAF-4D06-B844-678EC6BB5C6A}">
      <dsp:nvSpPr>
        <dsp:cNvPr id="0" name=""/>
        <dsp:cNvSpPr/>
      </dsp:nvSpPr>
      <dsp:spPr>
        <a:xfrm>
          <a:off x="5529629" y="842682"/>
          <a:ext cx="4399915" cy="41739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242561"/>
              <a:satOff val="-13988"/>
              <a:lumOff val="143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b="1" kern="1200" dirty="0">
              <a:latin typeface="Calibri" panose="020F0502020204030204" pitchFamily="34" charset="0"/>
              <a:cs typeface="Calibri" panose="020F0502020204030204" pitchFamily="34" charset="0"/>
            </a:rPr>
            <a:t>LEY ORGÁNICA DE SERVICIO PÚBLICO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0" kern="1200" dirty="0">
              <a:latin typeface="Calibri" panose="020F0502020204030204" pitchFamily="34" charset="0"/>
              <a:cs typeface="Calibri" panose="020F0502020204030204" pitchFamily="34" charset="0"/>
            </a:rPr>
            <a:t>ARTÍCULO </a:t>
          </a:r>
          <a:r>
            <a:rPr lang="es-ES_tradnl" sz="1200" b="0" kern="1200" dirty="0">
              <a:latin typeface="Calibri" panose="020F0502020204030204" pitchFamily="34" charset="0"/>
              <a:cs typeface="Calibri" panose="020F0502020204030204" pitchFamily="34" charset="0"/>
            </a:rPr>
            <a:t>51</a:t>
          </a:r>
          <a:endParaRPr lang="es-MX" sz="1200" b="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550004" y="863057"/>
        <a:ext cx="4359165" cy="376641"/>
      </dsp:txXfrm>
    </dsp:sp>
    <dsp:sp modelId="{37F2F319-DA49-4282-BABE-3851C1C9CCEA}">
      <dsp:nvSpPr>
        <dsp:cNvPr id="0" name=""/>
        <dsp:cNvSpPr/>
      </dsp:nvSpPr>
      <dsp:spPr>
        <a:xfrm>
          <a:off x="5461980" y="1364962"/>
          <a:ext cx="5135624" cy="5319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b="1" kern="1200" dirty="0">
              <a:latin typeface="Calibri" panose="020F0502020204030204" pitchFamily="34" charset="0"/>
              <a:cs typeface="Calibri" panose="020F0502020204030204" pitchFamily="34" charset="0"/>
            </a:rPr>
            <a:t>REGLAMENTO GENERAL A LA  LEY ORGÁNICA DEL SERVICIO PÚBLICO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0" kern="1200" dirty="0">
              <a:latin typeface="Calibri" panose="020F0502020204030204" pitchFamily="34" charset="0"/>
              <a:cs typeface="Calibri" panose="020F0502020204030204" pitchFamily="34" charset="0"/>
            </a:rPr>
            <a:t>ARTÍCULO</a:t>
          </a:r>
          <a:r>
            <a:rPr lang="es-ES_tradnl" sz="1200" b="0" kern="1200" dirty="0">
              <a:latin typeface="Calibri" panose="020F0502020204030204" pitchFamily="34" charset="0"/>
              <a:cs typeface="Calibri" panose="020F0502020204030204" pitchFamily="34" charset="0"/>
            </a:rPr>
            <a:t> 116 DISPOSICIÓN TRANSITORIA OCTAVA </a:t>
          </a:r>
          <a:endParaRPr lang="es-MX" sz="1200" b="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487946" y="1390928"/>
        <a:ext cx="5083692" cy="479982"/>
      </dsp:txXfrm>
    </dsp:sp>
    <dsp:sp modelId="{FD6DEC3B-C962-4A1A-8F6E-C72FC70D7D9F}">
      <dsp:nvSpPr>
        <dsp:cNvPr id="0" name=""/>
        <dsp:cNvSpPr/>
      </dsp:nvSpPr>
      <dsp:spPr>
        <a:xfrm>
          <a:off x="5491372" y="2088878"/>
          <a:ext cx="5311621" cy="7097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b="1" kern="1200" dirty="0">
              <a:latin typeface="Calibri" panose="020F0502020204030204" pitchFamily="34" charset="0"/>
              <a:cs typeface="Calibri" panose="020F0502020204030204" pitchFamily="34" charset="0"/>
            </a:rPr>
            <a:t>SECRETARÍA NACIONAL DE ADMINISTRACIÓN PÚBLICA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b="1" kern="1200" dirty="0">
              <a:latin typeface="Calibri" panose="020F0502020204030204" pitchFamily="34" charset="0"/>
              <a:cs typeface="Calibri" panose="020F0502020204030204" pitchFamily="34" charset="0"/>
            </a:rPr>
            <a:t>REGISTRO OFICIAL NRO. 739 (22/04/2016)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b="0" kern="1200" dirty="0">
              <a:latin typeface="Calibri" panose="020F0502020204030204" pitchFamily="34" charset="0"/>
              <a:cs typeface="Calibri" panose="020F0502020204030204" pitchFamily="34" charset="0"/>
            </a:rPr>
            <a:t>NORMA TÉCNICA DE ADMINISTRACIÓN POR PROCESOS</a:t>
          </a:r>
          <a:endParaRPr lang="es-MX" sz="1200" b="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526021" y="2123527"/>
        <a:ext cx="5242323" cy="640482"/>
      </dsp:txXfrm>
    </dsp:sp>
    <dsp:sp modelId="{00C89383-1C6B-46E4-9F59-0217DBFEC5B4}">
      <dsp:nvSpPr>
        <dsp:cNvPr id="0" name=""/>
        <dsp:cNvSpPr/>
      </dsp:nvSpPr>
      <dsp:spPr>
        <a:xfrm>
          <a:off x="5461123" y="3011019"/>
          <a:ext cx="6000164" cy="73227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100" b="1" kern="1200" dirty="0">
              <a:latin typeface="Calibri" panose="020F0502020204030204" pitchFamily="34" charset="0"/>
              <a:cs typeface="Calibri" panose="020F0502020204030204" pitchFamily="34" charset="0"/>
            </a:rPr>
            <a:t>PRESIDENCIA CONSTITUCIONAL DE LA REPÚBLICA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100" b="1" kern="1200" dirty="0">
              <a:latin typeface="Calibri" panose="020F0502020204030204" pitchFamily="34" charset="0"/>
              <a:cs typeface="Calibri" panose="020F0502020204030204" pitchFamily="34" charset="0"/>
            </a:rPr>
            <a:t>DECRETO EJECUTIVO NRO. 372 (19/04/2018)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b="0" kern="1200" dirty="0">
              <a:latin typeface="Calibri" panose="020F0502020204030204" pitchFamily="34" charset="0"/>
              <a:cs typeface="Calibri" panose="020F0502020204030204" pitchFamily="34" charset="0"/>
            </a:rPr>
            <a:t>POLÍTICA DE ESTADO LA MEJORA REGULATORIA Y LA SIMPLIFICACIÓN ADMINISTRATIVA Y DE TRÁMITES A FIN DE ASEGURAR UNA ADECUADA GESTIÓN </a:t>
          </a:r>
        </a:p>
      </dsp:txBody>
      <dsp:txXfrm>
        <a:off x="5496870" y="3046766"/>
        <a:ext cx="5928670" cy="660783"/>
      </dsp:txXfrm>
    </dsp:sp>
    <dsp:sp modelId="{004EE77C-7628-4F15-BB19-88BEE486C978}">
      <dsp:nvSpPr>
        <dsp:cNvPr id="0" name=""/>
        <dsp:cNvSpPr/>
      </dsp:nvSpPr>
      <dsp:spPr>
        <a:xfrm>
          <a:off x="5515989" y="4074527"/>
          <a:ext cx="6000164" cy="123751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212803"/>
              <a:satOff val="-69940"/>
              <a:lumOff val="71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b="1" kern="1200" dirty="0"/>
            <a:t>CONTRALORÍA GENERAL DEL ESTADO </a:t>
          </a:r>
          <a:endParaRPr lang="es-EC" sz="1200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/>
            <a:t>NORMAS DE CONTROL INTERNO PARA LAS ENTIDADES, ORGANISMOS DEL SECTOR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/>
            <a:t>PÚBLICO Y PERSONAS JURIDICAS DE DERECHO PRIVADO QUE DISPONGAN DE RECURSOS </a:t>
          </a:r>
          <a:r>
            <a:rPr lang="es-EC" sz="1200" kern="1200" dirty="0"/>
            <a:t>PÚBLICOS </a:t>
          </a:r>
          <a:r>
            <a:rPr lang="es-ES_tradnl" sz="1200" kern="1200" dirty="0"/>
            <a:t> (14/12/2009 UM 13/05/2019)</a:t>
          </a:r>
          <a:endParaRPr lang="es-EC" sz="1200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kern="1200" dirty="0"/>
            <a:t>200-04 Estructura organizativa / 401-01 Separación de funciones y rotación de labores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kern="1200" dirty="0"/>
            <a:t> 401-03 Supervisión / 405-04 Documentación de respaldo y su archivo</a:t>
          </a:r>
          <a:endParaRPr lang="es-ES_tradnl" sz="12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576400" y="4134938"/>
        <a:ext cx="5879342" cy="1116693"/>
      </dsp:txXfrm>
    </dsp:sp>
    <dsp:sp modelId="{1CAECF11-9F99-4232-9D4A-4D1C834442EC}">
      <dsp:nvSpPr>
        <dsp:cNvPr id="0" name=""/>
        <dsp:cNvSpPr/>
      </dsp:nvSpPr>
      <dsp:spPr>
        <a:xfrm>
          <a:off x="5514999" y="5490540"/>
          <a:ext cx="5998184" cy="103630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b="1" kern="1200" dirty="0">
              <a:latin typeface="+mn-lt"/>
              <a:cs typeface="Arial" panose="020B0604020202020204" pitchFamily="34" charset="0"/>
            </a:rPr>
            <a:t>UNIVERSIDAD CENTRAL DEL ECUADOR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b="1" kern="1200" dirty="0">
              <a:latin typeface="+mn-lt"/>
              <a:cs typeface="Arial" panose="020B0604020202020204" pitchFamily="34" charset="0"/>
            </a:rPr>
            <a:t>PLAN ESTRATÉGICO DE DESARROLLO INSTITUCIONAL 2018-2022 (HCU 03/04/2018)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b="1" kern="1200" dirty="0">
              <a:latin typeface="+mn-lt"/>
            </a:rPr>
            <a:t>Objetivo Estratégico Institucional: </a:t>
          </a:r>
          <a:r>
            <a:rPr lang="es-EC" sz="1200" kern="1200" dirty="0">
              <a:latin typeface="+mn-lt"/>
            </a:rPr>
            <a:t>“</a:t>
          </a:r>
          <a:r>
            <a:rPr lang="es-EC" sz="1200" kern="1200" dirty="0">
              <a:solidFill>
                <a:schemeClr val="tx1"/>
              </a:solidFill>
              <a:latin typeface="+mn-lt"/>
            </a:rPr>
            <a:t>Garantizar una gestión institucional por procesos para la mejora continua en lo académico, investigativo, vinculación, administrativo-financiero, tecnológico y comunicacional</a:t>
          </a:r>
          <a:r>
            <a:rPr lang="es-EC" sz="1200" kern="1200" dirty="0">
              <a:latin typeface="+mn-lt"/>
            </a:rPr>
            <a:t>”</a:t>
          </a:r>
          <a:endParaRPr lang="es-ES_tradnl" sz="1200" b="1" kern="1200" dirty="0">
            <a:latin typeface="+mn-lt"/>
            <a:cs typeface="Arial" panose="020B0604020202020204" pitchFamily="34" charset="0"/>
          </a:endParaRPr>
        </a:p>
      </dsp:txBody>
      <dsp:txXfrm>
        <a:off x="5565587" y="5541128"/>
        <a:ext cx="5897008" cy="9351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43343" cy="4670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8133" y="2"/>
            <a:ext cx="3043343" cy="4670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B6C96-E244-415D-ADEC-52613B82855A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2311" y="4480004"/>
            <a:ext cx="5618480" cy="3665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2" y="8842030"/>
            <a:ext cx="3043343" cy="4670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70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0A998-FDDF-4CBB-A6D1-3297020689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2891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42EA-D973-44F1-8E9C-EAB67C0ADFCD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51D88-37A5-4E06-98EE-BA66A8C770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3401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42EA-D973-44F1-8E9C-EAB67C0ADFCD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51D88-37A5-4E06-98EE-BA66A8C770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67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42EA-D973-44F1-8E9C-EAB67C0ADFCD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51D88-37A5-4E06-98EE-BA66A8C770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4858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25/02/2020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5956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25/02/2020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0975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25/02/2020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991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25/02/2020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061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25/02/2020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225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25/02/2020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8536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25/02/2020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8585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25/02/2020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683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42EA-D973-44F1-8E9C-EAB67C0ADFCD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51D88-37A5-4E06-98EE-BA66A8C770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67842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25/02/2020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6084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25/02/2020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5798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25/02/2020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670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42EA-D973-44F1-8E9C-EAB67C0ADFCD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51D88-37A5-4E06-98EE-BA66A8C770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0253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42EA-D973-44F1-8E9C-EAB67C0ADFCD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51D88-37A5-4E06-98EE-BA66A8C770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1740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42EA-D973-44F1-8E9C-EAB67C0ADFCD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51D88-37A5-4E06-98EE-BA66A8C770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2340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42EA-D973-44F1-8E9C-EAB67C0ADFCD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51D88-37A5-4E06-98EE-BA66A8C770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7572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42EA-D973-44F1-8E9C-EAB67C0ADFCD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51D88-37A5-4E06-98EE-BA66A8C770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9372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42EA-D973-44F1-8E9C-EAB67C0ADFCD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51D88-37A5-4E06-98EE-BA66A8C770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515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42EA-D973-44F1-8E9C-EAB67C0ADFCD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51D88-37A5-4E06-98EE-BA66A8C770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9555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142EA-D973-44F1-8E9C-EAB67C0ADFCD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51D88-37A5-4E06-98EE-BA66A8C770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5929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25/02/2020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994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f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1" name="Group 240">
            <a:extLst>
              <a:ext uri="{FF2B5EF4-FFF2-40B4-BE49-F238E27FC236}">
                <a16:creationId xmlns:a16="http://schemas.microsoft.com/office/drawing/2014/main" id="{EC605822-8054-41E3-83F4-44BBFF876134}"/>
              </a:ext>
            </a:extLst>
          </p:cNvPr>
          <p:cNvGrpSpPr/>
          <p:nvPr/>
        </p:nvGrpSpPr>
        <p:grpSpPr>
          <a:xfrm>
            <a:off x="3784642" y="1218335"/>
            <a:ext cx="306170" cy="752558"/>
            <a:chOff x="3046413" y="2012950"/>
            <a:chExt cx="1851025" cy="4549776"/>
          </a:xfrm>
          <a:solidFill>
            <a:schemeClr val="bg1"/>
          </a:solidFill>
        </p:grpSpPr>
        <p:sp>
          <p:nvSpPr>
            <p:cNvPr id="242" name="Freeform 6">
              <a:extLst>
                <a:ext uri="{FF2B5EF4-FFF2-40B4-BE49-F238E27FC236}">
                  <a16:creationId xmlns:a16="http://schemas.microsoft.com/office/drawing/2014/main" id="{3CD091AD-12C0-452A-AAA9-BB34C7F6B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43" name="Freeform 7">
              <a:extLst>
                <a:ext uri="{FF2B5EF4-FFF2-40B4-BE49-F238E27FC236}">
                  <a16:creationId xmlns:a16="http://schemas.microsoft.com/office/drawing/2014/main" id="{9E565781-AED7-4F88-80EE-1905677D5D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44" name="Line 9">
              <a:extLst>
                <a:ext uri="{FF2B5EF4-FFF2-40B4-BE49-F238E27FC236}">
                  <a16:creationId xmlns:a16="http://schemas.microsoft.com/office/drawing/2014/main" id="{2B2B7232-8DEB-4550-A3F6-A11429E3DB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45" name="Line 10">
              <a:extLst>
                <a:ext uri="{FF2B5EF4-FFF2-40B4-BE49-F238E27FC236}">
                  <a16:creationId xmlns:a16="http://schemas.microsoft.com/office/drawing/2014/main" id="{240AA8B4-9ACF-4E6F-B8EA-74338B1571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46" name="Freeform 11">
              <a:extLst>
                <a:ext uri="{FF2B5EF4-FFF2-40B4-BE49-F238E27FC236}">
                  <a16:creationId xmlns:a16="http://schemas.microsoft.com/office/drawing/2014/main" id="{F2519281-DE52-4F11-8A41-4613843604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</p:grpSp>
      <p:grpSp>
        <p:nvGrpSpPr>
          <p:cNvPr id="253" name="Group 252">
            <a:extLst>
              <a:ext uri="{FF2B5EF4-FFF2-40B4-BE49-F238E27FC236}">
                <a16:creationId xmlns:a16="http://schemas.microsoft.com/office/drawing/2014/main" id="{E2E952D9-176F-4DBF-908A-C72739DAD3AF}"/>
              </a:ext>
            </a:extLst>
          </p:cNvPr>
          <p:cNvGrpSpPr/>
          <p:nvPr/>
        </p:nvGrpSpPr>
        <p:grpSpPr>
          <a:xfrm>
            <a:off x="2276101" y="1213221"/>
            <a:ext cx="306170" cy="752558"/>
            <a:chOff x="3046413" y="2012950"/>
            <a:chExt cx="1851025" cy="4549776"/>
          </a:xfrm>
          <a:solidFill>
            <a:schemeClr val="bg1"/>
          </a:solidFill>
        </p:grpSpPr>
        <p:sp>
          <p:nvSpPr>
            <p:cNvPr id="254" name="Freeform 6">
              <a:extLst>
                <a:ext uri="{FF2B5EF4-FFF2-40B4-BE49-F238E27FC236}">
                  <a16:creationId xmlns:a16="http://schemas.microsoft.com/office/drawing/2014/main" id="{3C42EF1D-D20B-4CA9-A88A-3BEFC1CC6E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55" name="Freeform 7">
              <a:extLst>
                <a:ext uri="{FF2B5EF4-FFF2-40B4-BE49-F238E27FC236}">
                  <a16:creationId xmlns:a16="http://schemas.microsoft.com/office/drawing/2014/main" id="{FE88189E-3AEE-4A50-9554-E86D97FBDF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56" name="Line 9">
              <a:extLst>
                <a:ext uri="{FF2B5EF4-FFF2-40B4-BE49-F238E27FC236}">
                  <a16:creationId xmlns:a16="http://schemas.microsoft.com/office/drawing/2014/main" id="{B88E865E-D8DE-4155-92B1-43354F8885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57" name="Line 10">
              <a:extLst>
                <a:ext uri="{FF2B5EF4-FFF2-40B4-BE49-F238E27FC236}">
                  <a16:creationId xmlns:a16="http://schemas.microsoft.com/office/drawing/2014/main" id="{1B846A99-FC93-446F-AFF2-A097FF4EAC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58" name="Freeform 11">
              <a:extLst>
                <a:ext uri="{FF2B5EF4-FFF2-40B4-BE49-F238E27FC236}">
                  <a16:creationId xmlns:a16="http://schemas.microsoft.com/office/drawing/2014/main" id="{5D6B79C2-DF98-472F-84C1-32A4D47B5CB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</p:grpSp>
      <p:grpSp>
        <p:nvGrpSpPr>
          <p:cNvPr id="259" name="Group 258">
            <a:extLst>
              <a:ext uri="{FF2B5EF4-FFF2-40B4-BE49-F238E27FC236}">
                <a16:creationId xmlns:a16="http://schemas.microsoft.com/office/drawing/2014/main" id="{28652B8A-90D5-4D71-81A0-DDE44D9A930F}"/>
              </a:ext>
            </a:extLst>
          </p:cNvPr>
          <p:cNvGrpSpPr/>
          <p:nvPr/>
        </p:nvGrpSpPr>
        <p:grpSpPr>
          <a:xfrm>
            <a:off x="1527281" y="1587238"/>
            <a:ext cx="306170" cy="752558"/>
            <a:chOff x="3046413" y="2012950"/>
            <a:chExt cx="1851025" cy="4549776"/>
          </a:xfrm>
          <a:solidFill>
            <a:schemeClr val="bg1"/>
          </a:solidFill>
        </p:grpSpPr>
        <p:sp>
          <p:nvSpPr>
            <p:cNvPr id="260" name="Freeform 6">
              <a:extLst>
                <a:ext uri="{FF2B5EF4-FFF2-40B4-BE49-F238E27FC236}">
                  <a16:creationId xmlns:a16="http://schemas.microsoft.com/office/drawing/2014/main" id="{0C18C8B1-3E87-4CD5-8B81-1CBC7D07474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61" name="Freeform 7">
              <a:extLst>
                <a:ext uri="{FF2B5EF4-FFF2-40B4-BE49-F238E27FC236}">
                  <a16:creationId xmlns:a16="http://schemas.microsoft.com/office/drawing/2014/main" id="{00229CD7-8B0C-4EEF-B644-B7CA04C484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62" name="Line 9">
              <a:extLst>
                <a:ext uri="{FF2B5EF4-FFF2-40B4-BE49-F238E27FC236}">
                  <a16:creationId xmlns:a16="http://schemas.microsoft.com/office/drawing/2014/main" id="{3ECE9852-03FC-4910-8973-18E878A22F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63" name="Line 10">
              <a:extLst>
                <a:ext uri="{FF2B5EF4-FFF2-40B4-BE49-F238E27FC236}">
                  <a16:creationId xmlns:a16="http://schemas.microsoft.com/office/drawing/2014/main" id="{84692EE3-721C-41F0-8CB5-764107773E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64" name="Freeform 11">
              <a:extLst>
                <a:ext uri="{FF2B5EF4-FFF2-40B4-BE49-F238E27FC236}">
                  <a16:creationId xmlns:a16="http://schemas.microsoft.com/office/drawing/2014/main" id="{C708FA77-E450-45EE-8376-16C12956A7A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</p:grpSp>
      <p:grpSp>
        <p:nvGrpSpPr>
          <p:cNvPr id="271" name="Group 270">
            <a:extLst>
              <a:ext uri="{FF2B5EF4-FFF2-40B4-BE49-F238E27FC236}">
                <a16:creationId xmlns:a16="http://schemas.microsoft.com/office/drawing/2014/main" id="{669E9103-3ACE-4877-B99B-44A6DE8709AC}"/>
              </a:ext>
            </a:extLst>
          </p:cNvPr>
          <p:cNvGrpSpPr/>
          <p:nvPr/>
        </p:nvGrpSpPr>
        <p:grpSpPr>
          <a:xfrm>
            <a:off x="786419" y="3201911"/>
            <a:ext cx="306170" cy="752558"/>
            <a:chOff x="3046413" y="2012950"/>
            <a:chExt cx="1851025" cy="4549776"/>
          </a:xfrm>
          <a:solidFill>
            <a:schemeClr val="bg1"/>
          </a:solidFill>
        </p:grpSpPr>
        <p:sp>
          <p:nvSpPr>
            <p:cNvPr id="272" name="Freeform 6">
              <a:extLst>
                <a:ext uri="{FF2B5EF4-FFF2-40B4-BE49-F238E27FC236}">
                  <a16:creationId xmlns:a16="http://schemas.microsoft.com/office/drawing/2014/main" id="{5DDCBEFF-B58D-48B2-8002-552324FFDD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73" name="Freeform 7">
              <a:extLst>
                <a:ext uri="{FF2B5EF4-FFF2-40B4-BE49-F238E27FC236}">
                  <a16:creationId xmlns:a16="http://schemas.microsoft.com/office/drawing/2014/main" id="{8BEF0513-6AC9-43A4-A2A0-63C19EEDA7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74" name="Line 9">
              <a:extLst>
                <a:ext uri="{FF2B5EF4-FFF2-40B4-BE49-F238E27FC236}">
                  <a16:creationId xmlns:a16="http://schemas.microsoft.com/office/drawing/2014/main" id="{BA6A2360-B5CF-4F65-999B-A65D24AAF1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75" name="Line 10">
              <a:extLst>
                <a:ext uri="{FF2B5EF4-FFF2-40B4-BE49-F238E27FC236}">
                  <a16:creationId xmlns:a16="http://schemas.microsoft.com/office/drawing/2014/main" id="{A2D73730-67AA-45EE-A82C-E344697B45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76" name="Freeform 11">
              <a:extLst>
                <a:ext uri="{FF2B5EF4-FFF2-40B4-BE49-F238E27FC236}">
                  <a16:creationId xmlns:a16="http://schemas.microsoft.com/office/drawing/2014/main" id="{A662CA63-14F6-4B6A-8327-4A230D755BF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</p:grpSp>
      <p:grpSp>
        <p:nvGrpSpPr>
          <p:cNvPr id="277" name="Group 276">
            <a:extLst>
              <a:ext uri="{FF2B5EF4-FFF2-40B4-BE49-F238E27FC236}">
                <a16:creationId xmlns:a16="http://schemas.microsoft.com/office/drawing/2014/main" id="{B6F11EAF-442D-466B-B20B-F05D2FA21020}"/>
              </a:ext>
            </a:extLst>
          </p:cNvPr>
          <p:cNvGrpSpPr/>
          <p:nvPr/>
        </p:nvGrpSpPr>
        <p:grpSpPr>
          <a:xfrm>
            <a:off x="966471" y="4150679"/>
            <a:ext cx="306170" cy="752558"/>
            <a:chOff x="3046413" y="2012950"/>
            <a:chExt cx="1851025" cy="4549776"/>
          </a:xfrm>
          <a:solidFill>
            <a:schemeClr val="bg1"/>
          </a:solidFill>
        </p:grpSpPr>
        <p:sp>
          <p:nvSpPr>
            <p:cNvPr id="278" name="Freeform 6">
              <a:extLst>
                <a:ext uri="{FF2B5EF4-FFF2-40B4-BE49-F238E27FC236}">
                  <a16:creationId xmlns:a16="http://schemas.microsoft.com/office/drawing/2014/main" id="{6D11FE58-0625-4F90-9B56-796CC252ED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79" name="Freeform 7">
              <a:extLst>
                <a:ext uri="{FF2B5EF4-FFF2-40B4-BE49-F238E27FC236}">
                  <a16:creationId xmlns:a16="http://schemas.microsoft.com/office/drawing/2014/main" id="{9411714A-4A8F-4F39-8F47-BEE1DBF5A24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80" name="Line 9">
              <a:extLst>
                <a:ext uri="{FF2B5EF4-FFF2-40B4-BE49-F238E27FC236}">
                  <a16:creationId xmlns:a16="http://schemas.microsoft.com/office/drawing/2014/main" id="{DA959FAF-645A-4E53-B509-249DED222F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81" name="Line 10">
              <a:extLst>
                <a:ext uri="{FF2B5EF4-FFF2-40B4-BE49-F238E27FC236}">
                  <a16:creationId xmlns:a16="http://schemas.microsoft.com/office/drawing/2014/main" id="{27C50D6C-9BF5-43CA-900E-1AFA1630CE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82" name="Freeform 11">
              <a:extLst>
                <a:ext uri="{FF2B5EF4-FFF2-40B4-BE49-F238E27FC236}">
                  <a16:creationId xmlns:a16="http://schemas.microsoft.com/office/drawing/2014/main" id="{E80A7B7D-76EC-4909-B413-006BAD77965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</p:grpSp>
      <p:grpSp>
        <p:nvGrpSpPr>
          <p:cNvPr id="283" name="Group 282">
            <a:extLst>
              <a:ext uri="{FF2B5EF4-FFF2-40B4-BE49-F238E27FC236}">
                <a16:creationId xmlns:a16="http://schemas.microsoft.com/office/drawing/2014/main" id="{EA9DBDB7-C164-44D9-8524-E2ED671C8807}"/>
              </a:ext>
            </a:extLst>
          </p:cNvPr>
          <p:cNvGrpSpPr/>
          <p:nvPr/>
        </p:nvGrpSpPr>
        <p:grpSpPr>
          <a:xfrm>
            <a:off x="1470636" y="4751259"/>
            <a:ext cx="306170" cy="752558"/>
            <a:chOff x="3046413" y="2012950"/>
            <a:chExt cx="1851025" cy="4549776"/>
          </a:xfrm>
          <a:solidFill>
            <a:schemeClr val="bg1"/>
          </a:solidFill>
        </p:grpSpPr>
        <p:sp>
          <p:nvSpPr>
            <p:cNvPr id="284" name="Freeform 6">
              <a:extLst>
                <a:ext uri="{FF2B5EF4-FFF2-40B4-BE49-F238E27FC236}">
                  <a16:creationId xmlns:a16="http://schemas.microsoft.com/office/drawing/2014/main" id="{3C986B72-9DD5-48E2-A089-057A1B1FE1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85" name="Freeform 7">
              <a:extLst>
                <a:ext uri="{FF2B5EF4-FFF2-40B4-BE49-F238E27FC236}">
                  <a16:creationId xmlns:a16="http://schemas.microsoft.com/office/drawing/2014/main" id="{53BAFDB1-85E6-46F8-8601-624FDAC3E1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86" name="Line 9">
              <a:extLst>
                <a:ext uri="{FF2B5EF4-FFF2-40B4-BE49-F238E27FC236}">
                  <a16:creationId xmlns:a16="http://schemas.microsoft.com/office/drawing/2014/main" id="{E7E4743A-60E3-4C4D-B21F-F9CAE72025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87" name="Line 10">
              <a:extLst>
                <a:ext uri="{FF2B5EF4-FFF2-40B4-BE49-F238E27FC236}">
                  <a16:creationId xmlns:a16="http://schemas.microsoft.com/office/drawing/2014/main" id="{B6FA1DD0-89C8-4D23-9A8A-1179923BE2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88" name="Freeform 11">
              <a:extLst>
                <a:ext uri="{FF2B5EF4-FFF2-40B4-BE49-F238E27FC236}">
                  <a16:creationId xmlns:a16="http://schemas.microsoft.com/office/drawing/2014/main" id="{9ED32C95-3E33-4412-9270-3E08A8F6DEC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</p:grpSp>
      <p:grpSp>
        <p:nvGrpSpPr>
          <p:cNvPr id="289" name="Group 288">
            <a:extLst>
              <a:ext uri="{FF2B5EF4-FFF2-40B4-BE49-F238E27FC236}">
                <a16:creationId xmlns:a16="http://schemas.microsoft.com/office/drawing/2014/main" id="{63EB817C-736D-4658-8397-7F8B4B6936E2}"/>
              </a:ext>
            </a:extLst>
          </p:cNvPr>
          <p:cNvGrpSpPr/>
          <p:nvPr/>
        </p:nvGrpSpPr>
        <p:grpSpPr>
          <a:xfrm>
            <a:off x="2258213" y="5167361"/>
            <a:ext cx="306170" cy="752558"/>
            <a:chOff x="3046413" y="2012950"/>
            <a:chExt cx="1851025" cy="4549776"/>
          </a:xfrm>
          <a:solidFill>
            <a:schemeClr val="bg1"/>
          </a:solidFill>
        </p:grpSpPr>
        <p:sp>
          <p:nvSpPr>
            <p:cNvPr id="290" name="Freeform 6">
              <a:extLst>
                <a:ext uri="{FF2B5EF4-FFF2-40B4-BE49-F238E27FC236}">
                  <a16:creationId xmlns:a16="http://schemas.microsoft.com/office/drawing/2014/main" id="{B5EB4293-61D0-449A-8DAB-A6AE1830A57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91" name="Freeform 7">
              <a:extLst>
                <a:ext uri="{FF2B5EF4-FFF2-40B4-BE49-F238E27FC236}">
                  <a16:creationId xmlns:a16="http://schemas.microsoft.com/office/drawing/2014/main" id="{46764FB3-4CAA-4BDC-87E0-57B048C1559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92" name="Line 9">
              <a:extLst>
                <a:ext uri="{FF2B5EF4-FFF2-40B4-BE49-F238E27FC236}">
                  <a16:creationId xmlns:a16="http://schemas.microsoft.com/office/drawing/2014/main" id="{C8F718EA-9B47-46AC-9D5A-06D5178EF9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93" name="Line 10">
              <a:extLst>
                <a:ext uri="{FF2B5EF4-FFF2-40B4-BE49-F238E27FC236}">
                  <a16:creationId xmlns:a16="http://schemas.microsoft.com/office/drawing/2014/main" id="{DBE0E948-4983-4E9A-AB79-0CC1DD3C32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94" name="Freeform 11">
              <a:extLst>
                <a:ext uri="{FF2B5EF4-FFF2-40B4-BE49-F238E27FC236}">
                  <a16:creationId xmlns:a16="http://schemas.microsoft.com/office/drawing/2014/main" id="{1AEC9636-CCDA-4392-91BD-CF69E92AD3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</p:grpSp>
      <p:grpSp>
        <p:nvGrpSpPr>
          <p:cNvPr id="295" name="Group 294">
            <a:extLst>
              <a:ext uri="{FF2B5EF4-FFF2-40B4-BE49-F238E27FC236}">
                <a16:creationId xmlns:a16="http://schemas.microsoft.com/office/drawing/2014/main" id="{E047C4A4-8BF2-46EC-9C9E-25F7E4E11DF7}"/>
              </a:ext>
            </a:extLst>
          </p:cNvPr>
          <p:cNvGrpSpPr/>
          <p:nvPr/>
        </p:nvGrpSpPr>
        <p:grpSpPr>
          <a:xfrm>
            <a:off x="3185373" y="5206255"/>
            <a:ext cx="306170" cy="752558"/>
            <a:chOff x="3046413" y="2012950"/>
            <a:chExt cx="1851025" cy="4549776"/>
          </a:xfrm>
          <a:solidFill>
            <a:schemeClr val="bg1"/>
          </a:solidFill>
        </p:grpSpPr>
        <p:sp>
          <p:nvSpPr>
            <p:cNvPr id="296" name="Freeform 6">
              <a:extLst>
                <a:ext uri="{FF2B5EF4-FFF2-40B4-BE49-F238E27FC236}">
                  <a16:creationId xmlns:a16="http://schemas.microsoft.com/office/drawing/2014/main" id="{EA634187-178B-4304-8537-00F2C4C4C44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97" name="Freeform 7">
              <a:extLst>
                <a:ext uri="{FF2B5EF4-FFF2-40B4-BE49-F238E27FC236}">
                  <a16:creationId xmlns:a16="http://schemas.microsoft.com/office/drawing/2014/main" id="{2D22B0A9-2D1F-4C16-9A2B-28E12EBEBE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98" name="Line 9">
              <a:extLst>
                <a:ext uri="{FF2B5EF4-FFF2-40B4-BE49-F238E27FC236}">
                  <a16:creationId xmlns:a16="http://schemas.microsoft.com/office/drawing/2014/main" id="{72239473-85E2-49EB-BE43-88538DDA4D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99" name="Line 10">
              <a:extLst>
                <a:ext uri="{FF2B5EF4-FFF2-40B4-BE49-F238E27FC236}">
                  <a16:creationId xmlns:a16="http://schemas.microsoft.com/office/drawing/2014/main" id="{81B9E79C-D5CF-499D-B348-5E92497296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300" name="Freeform 11">
              <a:extLst>
                <a:ext uri="{FF2B5EF4-FFF2-40B4-BE49-F238E27FC236}">
                  <a16:creationId xmlns:a16="http://schemas.microsoft.com/office/drawing/2014/main" id="{7C72C001-5E96-4E80-891D-F81A536CDD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</p:grpSp>
      <p:grpSp>
        <p:nvGrpSpPr>
          <p:cNvPr id="301" name="Group 300">
            <a:extLst>
              <a:ext uri="{FF2B5EF4-FFF2-40B4-BE49-F238E27FC236}">
                <a16:creationId xmlns:a16="http://schemas.microsoft.com/office/drawing/2014/main" id="{450E603F-14FC-4687-B652-C9DCF44D1353}"/>
              </a:ext>
            </a:extLst>
          </p:cNvPr>
          <p:cNvGrpSpPr/>
          <p:nvPr/>
        </p:nvGrpSpPr>
        <p:grpSpPr>
          <a:xfrm>
            <a:off x="4003935" y="5045413"/>
            <a:ext cx="306170" cy="752558"/>
            <a:chOff x="3046413" y="2012950"/>
            <a:chExt cx="1851025" cy="4549776"/>
          </a:xfrm>
          <a:solidFill>
            <a:schemeClr val="bg1"/>
          </a:solidFill>
        </p:grpSpPr>
        <p:sp>
          <p:nvSpPr>
            <p:cNvPr id="302" name="Freeform 6">
              <a:extLst>
                <a:ext uri="{FF2B5EF4-FFF2-40B4-BE49-F238E27FC236}">
                  <a16:creationId xmlns:a16="http://schemas.microsoft.com/office/drawing/2014/main" id="{DF6AAFC7-4C57-44C7-B7A5-5FD16EC15F5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303" name="Freeform 7">
              <a:extLst>
                <a:ext uri="{FF2B5EF4-FFF2-40B4-BE49-F238E27FC236}">
                  <a16:creationId xmlns:a16="http://schemas.microsoft.com/office/drawing/2014/main" id="{0B09EF49-1E05-42C6-ACEF-CC776ACCED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304" name="Line 9">
              <a:extLst>
                <a:ext uri="{FF2B5EF4-FFF2-40B4-BE49-F238E27FC236}">
                  <a16:creationId xmlns:a16="http://schemas.microsoft.com/office/drawing/2014/main" id="{81E32BD8-F610-4877-A14C-DC3D3F97BB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305" name="Line 10">
              <a:extLst>
                <a:ext uri="{FF2B5EF4-FFF2-40B4-BE49-F238E27FC236}">
                  <a16:creationId xmlns:a16="http://schemas.microsoft.com/office/drawing/2014/main" id="{F08C351F-B0C7-4D59-8223-38DD0E9C67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306" name="Freeform 11">
              <a:extLst>
                <a:ext uri="{FF2B5EF4-FFF2-40B4-BE49-F238E27FC236}">
                  <a16:creationId xmlns:a16="http://schemas.microsoft.com/office/drawing/2014/main" id="{D41905F6-F076-4A41-870C-F52827398EF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</p:grpSp>
      <p:grpSp>
        <p:nvGrpSpPr>
          <p:cNvPr id="804" name="Group 803">
            <a:extLst>
              <a:ext uri="{FF2B5EF4-FFF2-40B4-BE49-F238E27FC236}">
                <a16:creationId xmlns:a16="http://schemas.microsoft.com/office/drawing/2014/main" id="{555FBBC0-C764-437E-9FCC-BEAB8D8DEAD6}"/>
              </a:ext>
            </a:extLst>
          </p:cNvPr>
          <p:cNvGrpSpPr/>
          <p:nvPr/>
        </p:nvGrpSpPr>
        <p:grpSpPr>
          <a:xfrm>
            <a:off x="1032647" y="2286655"/>
            <a:ext cx="306170" cy="752558"/>
            <a:chOff x="3046413" y="2012950"/>
            <a:chExt cx="1851025" cy="4549776"/>
          </a:xfrm>
          <a:solidFill>
            <a:schemeClr val="bg1"/>
          </a:solidFill>
        </p:grpSpPr>
        <p:sp>
          <p:nvSpPr>
            <p:cNvPr id="805" name="Freeform 6">
              <a:extLst>
                <a:ext uri="{FF2B5EF4-FFF2-40B4-BE49-F238E27FC236}">
                  <a16:creationId xmlns:a16="http://schemas.microsoft.com/office/drawing/2014/main" id="{8DD3275C-1097-405A-873A-CA355CC90D4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806" name="Freeform 7">
              <a:extLst>
                <a:ext uri="{FF2B5EF4-FFF2-40B4-BE49-F238E27FC236}">
                  <a16:creationId xmlns:a16="http://schemas.microsoft.com/office/drawing/2014/main" id="{8385E648-B057-4343-97EC-FCFE433F689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807" name="Line 9">
              <a:extLst>
                <a:ext uri="{FF2B5EF4-FFF2-40B4-BE49-F238E27FC236}">
                  <a16:creationId xmlns:a16="http://schemas.microsoft.com/office/drawing/2014/main" id="{D0F55770-6456-47A1-90CA-454B778A8B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808" name="Line 10">
              <a:extLst>
                <a:ext uri="{FF2B5EF4-FFF2-40B4-BE49-F238E27FC236}">
                  <a16:creationId xmlns:a16="http://schemas.microsoft.com/office/drawing/2014/main" id="{D1D84A7E-E3A8-4911-8C39-C4FECDAB0F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809" name="Freeform 11">
              <a:extLst>
                <a:ext uri="{FF2B5EF4-FFF2-40B4-BE49-F238E27FC236}">
                  <a16:creationId xmlns:a16="http://schemas.microsoft.com/office/drawing/2014/main" id="{97E1B8C1-2AD2-4624-B406-E94D7074F1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</p:grpSp>
      <p:grpSp>
        <p:nvGrpSpPr>
          <p:cNvPr id="810" name="Group 809">
            <a:extLst>
              <a:ext uri="{FF2B5EF4-FFF2-40B4-BE49-F238E27FC236}">
                <a16:creationId xmlns:a16="http://schemas.microsoft.com/office/drawing/2014/main" id="{8D89C849-9D08-4096-AF22-CFA14A2E874F}"/>
              </a:ext>
            </a:extLst>
          </p:cNvPr>
          <p:cNvGrpSpPr/>
          <p:nvPr/>
        </p:nvGrpSpPr>
        <p:grpSpPr>
          <a:xfrm>
            <a:off x="3032288" y="1149323"/>
            <a:ext cx="306170" cy="752558"/>
            <a:chOff x="3046413" y="2012950"/>
            <a:chExt cx="1851025" cy="4549776"/>
          </a:xfrm>
          <a:solidFill>
            <a:schemeClr val="bg1"/>
          </a:solidFill>
        </p:grpSpPr>
        <p:sp>
          <p:nvSpPr>
            <p:cNvPr id="811" name="Freeform 6">
              <a:extLst>
                <a:ext uri="{FF2B5EF4-FFF2-40B4-BE49-F238E27FC236}">
                  <a16:creationId xmlns:a16="http://schemas.microsoft.com/office/drawing/2014/main" id="{280280C7-6DE6-4512-AB30-7EB4315C84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812" name="Freeform 7">
              <a:extLst>
                <a:ext uri="{FF2B5EF4-FFF2-40B4-BE49-F238E27FC236}">
                  <a16:creationId xmlns:a16="http://schemas.microsoft.com/office/drawing/2014/main" id="{F6F37ABD-F889-42DF-AB9B-95D0E02E59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813" name="Line 9">
              <a:extLst>
                <a:ext uri="{FF2B5EF4-FFF2-40B4-BE49-F238E27FC236}">
                  <a16:creationId xmlns:a16="http://schemas.microsoft.com/office/drawing/2014/main" id="{C627FB2E-83A9-4C95-AF12-BAA7A6F76D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814" name="Line 10">
              <a:extLst>
                <a:ext uri="{FF2B5EF4-FFF2-40B4-BE49-F238E27FC236}">
                  <a16:creationId xmlns:a16="http://schemas.microsoft.com/office/drawing/2014/main" id="{9CDFCA89-A969-400C-8F05-4D92F23382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815" name="Freeform 11">
              <a:extLst>
                <a:ext uri="{FF2B5EF4-FFF2-40B4-BE49-F238E27FC236}">
                  <a16:creationId xmlns:a16="http://schemas.microsoft.com/office/drawing/2014/main" id="{0620DA56-86CC-4A65-BAAD-877C2468259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</p:grpSp>
      <p:grpSp>
        <p:nvGrpSpPr>
          <p:cNvPr id="223" name="Group 222">
            <a:extLst>
              <a:ext uri="{FF2B5EF4-FFF2-40B4-BE49-F238E27FC236}">
                <a16:creationId xmlns:a16="http://schemas.microsoft.com/office/drawing/2014/main" id="{8F51CF94-DC15-46B9-9401-07B2D5FFAD9B}"/>
              </a:ext>
            </a:extLst>
          </p:cNvPr>
          <p:cNvGrpSpPr/>
          <p:nvPr/>
        </p:nvGrpSpPr>
        <p:grpSpPr>
          <a:xfrm>
            <a:off x="5145010" y="3003954"/>
            <a:ext cx="306170" cy="752558"/>
            <a:chOff x="3046413" y="2012950"/>
            <a:chExt cx="1851025" cy="4549776"/>
          </a:xfrm>
          <a:solidFill>
            <a:schemeClr val="bg1"/>
          </a:solidFill>
        </p:grpSpPr>
        <p:sp>
          <p:nvSpPr>
            <p:cNvPr id="224" name="Freeform 6">
              <a:extLst>
                <a:ext uri="{FF2B5EF4-FFF2-40B4-BE49-F238E27FC236}">
                  <a16:creationId xmlns:a16="http://schemas.microsoft.com/office/drawing/2014/main" id="{819ED5F7-FF9A-4DB7-9C9C-DFD5E69590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25" name="Freeform 7">
              <a:extLst>
                <a:ext uri="{FF2B5EF4-FFF2-40B4-BE49-F238E27FC236}">
                  <a16:creationId xmlns:a16="http://schemas.microsoft.com/office/drawing/2014/main" id="{7C99CAB4-186C-41F1-AB3F-C25C3651745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26" name="Line 9">
              <a:extLst>
                <a:ext uri="{FF2B5EF4-FFF2-40B4-BE49-F238E27FC236}">
                  <a16:creationId xmlns:a16="http://schemas.microsoft.com/office/drawing/2014/main" id="{2A44BB58-0CC1-41E8-80B0-BFA4575340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27" name="Line 10">
              <a:extLst>
                <a:ext uri="{FF2B5EF4-FFF2-40B4-BE49-F238E27FC236}">
                  <a16:creationId xmlns:a16="http://schemas.microsoft.com/office/drawing/2014/main" id="{51DEEC2E-B9CE-4432-952D-004EFD56B4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28" name="Freeform 11">
              <a:extLst>
                <a:ext uri="{FF2B5EF4-FFF2-40B4-BE49-F238E27FC236}">
                  <a16:creationId xmlns:a16="http://schemas.microsoft.com/office/drawing/2014/main" id="{EE4397E3-3471-45A7-A52A-F691E79831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</p:grpSp>
      <p:grpSp>
        <p:nvGrpSpPr>
          <p:cNvPr id="235" name="Group 234">
            <a:extLst>
              <a:ext uri="{FF2B5EF4-FFF2-40B4-BE49-F238E27FC236}">
                <a16:creationId xmlns:a16="http://schemas.microsoft.com/office/drawing/2014/main" id="{D30B3CE2-942A-437F-AAFF-8CB21635CA33}"/>
              </a:ext>
            </a:extLst>
          </p:cNvPr>
          <p:cNvGrpSpPr/>
          <p:nvPr/>
        </p:nvGrpSpPr>
        <p:grpSpPr>
          <a:xfrm>
            <a:off x="4408513" y="1596748"/>
            <a:ext cx="306170" cy="752558"/>
            <a:chOff x="3046413" y="2012950"/>
            <a:chExt cx="1851025" cy="4549776"/>
          </a:xfrm>
          <a:solidFill>
            <a:schemeClr val="bg1"/>
          </a:solidFill>
        </p:grpSpPr>
        <p:sp>
          <p:nvSpPr>
            <p:cNvPr id="236" name="Freeform 6">
              <a:extLst>
                <a:ext uri="{FF2B5EF4-FFF2-40B4-BE49-F238E27FC236}">
                  <a16:creationId xmlns:a16="http://schemas.microsoft.com/office/drawing/2014/main" id="{A58DC678-FB44-44ED-84D8-E70D894789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37" name="Freeform 7">
              <a:extLst>
                <a:ext uri="{FF2B5EF4-FFF2-40B4-BE49-F238E27FC236}">
                  <a16:creationId xmlns:a16="http://schemas.microsoft.com/office/drawing/2014/main" id="{62008ECD-BC57-42CB-9C6A-85910F7EE02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38" name="Line 9">
              <a:extLst>
                <a:ext uri="{FF2B5EF4-FFF2-40B4-BE49-F238E27FC236}">
                  <a16:creationId xmlns:a16="http://schemas.microsoft.com/office/drawing/2014/main" id="{AA70938D-702C-4A66-9DD2-7C7C456D6F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39" name="Line 10">
              <a:extLst>
                <a:ext uri="{FF2B5EF4-FFF2-40B4-BE49-F238E27FC236}">
                  <a16:creationId xmlns:a16="http://schemas.microsoft.com/office/drawing/2014/main" id="{15619A9E-35FF-4D55-80C8-3722E6F8A0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40" name="Freeform 11">
              <a:extLst>
                <a:ext uri="{FF2B5EF4-FFF2-40B4-BE49-F238E27FC236}">
                  <a16:creationId xmlns:a16="http://schemas.microsoft.com/office/drawing/2014/main" id="{5CA2B63A-6023-4456-B050-F506D1389C8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</p:grpSp>
      <p:grpSp>
        <p:nvGrpSpPr>
          <p:cNvPr id="307" name="Group 306">
            <a:extLst>
              <a:ext uri="{FF2B5EF4-FFF2-40B4-BE49-F238E27FC236}">
                <a16:creationId xmlns:a16="http://schemas.microsoft.com/office/drawing/2014/main" id="{27821A0E-4C4F-47A8-B739-DE3C9306BF89}"/>
              </a:ext>
            </a:extLst>
          </p:cNvPr>
          <p:cNvGrpSpPr/>
          <p:nvPr/>
        </p:nvGrpSpPr>
        <p:grpSpPr>
          <a:xfrm>
            <a:off x="4609773" y="4587876"/>
            <a:ext cx="306170" cy="752558"/>
            <a:chOff x="3046413" y="2012950"/>
            <a:chExt cx="1851025" cy="4549776"/>
          </a:xfrm>
          <a:solidFill>
            <a:schemeClr val="bg1"/>
          </a:solidFill>
        </p:grpSpPr>
        <p:sp>
          <p:nvSpPr>
            <p:cNvPr id="308" name="Freeform 6">
              <a:extLst>
                <a:ext uri="{FF2B5EF4-FFF2-40B4-BE49-F238E27FC236}">
                  <a16:creationId xmlns:a16="http://schemas.microsoft.com/office/drawing/2014/main" id="{742727E5-03D9-4404-B891-96DC06F9856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309" name="Freeform 7">
              <a:extLst>
                <a:ext uri="{FF2B5EF4-FFF2-40B4-BE49-F238E27FC236}">
                  <a16:creationId xmlns:a16="http://schemas.microsoft.com/office/drawing/2014/main" id="{0D478591-BFD0-479D-B529-2204FF21297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310" name="Line 9">
              <a:extLst>
                <a:ext uri="{FF2B5EF4-FFF2-40B4-BE49-F238E27FC236}">
                  <a16:creationId xmlns:a16="http://schemas.microsoft.com/office/drawing/2014/main" id="{9F922E77-A0B0-4B3F-81E7-D8BE736D80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311" name="Line 10">
              <a:extLst>
                <a:ext uri="{FF2B5EF4-FFF2-40B4-BE49-F238E27FC236}">
                  <a16:creationId xmlns:a16="http://schemas.microsoft.com/office/drawing/2014/main" id="{3151493B-19D4-4449-850A-E358FE1763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312" name="Freeform 11">
              <a:extLst>
                <a:ext uri="{FF2B5EF4-FFF2-40B4-BE49-F238E27FC236}">
                  <a16:creationId xmlns:a16="http://schemas.microsoft.com/office/drawing/2014/main" id="{5F3D8437-358E-4E5F-A6C7-D644DF406D0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solidFill>
                  <a:srgbClr val="282F39"/>
                </a:solidFill>
              </a:endParaRPr>
            </a:p>
          </p:txBody>
        </p:sp>
      </p:grpSp>
      <p:grpSp>
        <p:nvGrpSpPr>
          <p:cNvPr id="313" name="Group 312">
            <a:extLst>
              <a:ext uri="{FF2B5EF4-FFF2-40B4-BE49-F238E27FC236}">
                <a16:creationId xmlns:a16="http://schemas.microsoft.com/office/drawing/2014/main" id="{59C0C245-25D5-4C9A-BCF2-3065785A1234}"/>
              </a:ext>
            </a:extLst>
          </p:cNvPr>
          <p:cNvGrpSpPr/>
          <p:nvPr/>
        </p:nvGrpSpPr>
        <p:grpSpPr>
          <a:xfrm>
            <a:off x="5069977" y="3951809"/>
            <a:ext cx="306170" cy="752558"/>
            <a:chOff x="3046413" y="2012950"/>
            <a:chExt cx="1851025" cy="4549776"/>
          </a:xfrm>
          <a:solidFill>
            <a:schemeClr val="bg1"/>
          </a:solidFill>
        </p:grpSpPr>
        <p:sp>
          <p:nvSpPr>
            <p:cNvPr id="314" name="Freeform 6">
              <a:extLst>
                <a:ext uri="{FF2B5EF4-FFF2-40B4-BE49-F238E27FC236}">
                  <a16:creationId xmlns:a16="http://schemas.microsoft.com/office/drawing/2014/main" id="{2DD9F251-21E9-4F54-9444-3C5EC553C0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315" name="Freeform 7">
              <a:extLst>
                <a:ext uri="{FF2B5EF4-FFF2-40B4-BE49-F238E27FC236}">
                  <a16:creationId xmlns:a16="http://schemas.microsoft.com/office/drawing/2014/main" id="{7FF7E352-D2D2-4798-AF41-660CF5D157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316" name="Line 9">
              <a:extLst>
                <a:ext uri="{FF2B5EF4-FFF2-40B4-BE49-F238E27FC236}">
                  <a16:creationId xmlns:a16="http://schemas.microsoft.com/office/drawing/2014/main" id="{9EAFBB31-56F6-4F69-9C5F-791DDED24E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317" name="Line 10">
              <a:extLst>
                <a:ext uri="{FF2B5EF4-FFF2-40B4-BE49-F238E27FC236}">
                  <a16:creationId xmlns:a16="http://schemas.microsoft.com/office/drawing/2014/main" id="{6CCDF502-EFB5-430A-90C3-D796412B59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318" name="Freeform 11">
              <a:extLst>
                <a:ext uri="{FF2B5EF4-FFF2-40B4-BE49-F238E27FC236}">
                  <a16:creationId xmlns:a16="http://schemas.microsoft.com/office/drawing/2014/main" id="{DE913145-F49D-41BF-AC1B-7C83FDA8C59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</p:grpSp>
      <p:grpSp>
        <p:nvGrpSpPr>
          <p:cNvPr id="229" name="Group 228">
            <a:extLst>
              <a:ext uri="{FF2B5EF4-FFF2-40B4-BE49-F238E27FC236}">
                <a16:creationId xmlns:a16="http://schemas.microsoft.com/office/drawing/2014/main" id="{0DFD2BF8-54D9-4C48-B273-C9AF491D2A94}"/>
              </a:ext>
            </a:extLst>
          </p:cNvPr>
          <p:cNvGrpSpPr/>
          <p:nvPr/>
        </p:nvGrpSpPr>
        <p:grpSpPr>
          <a:xfrm>
            <a:off x="4879299" y="2190278"/>
            <a:ext cx="306170" cy="752558"/>
            <a:chOff x="3046413" y="2012950"/>
            <a:chExt cx="1851025" cy="4549776"/>
          </a:xfrm>
          <a:solidFill>
            <a:schemeClr val="bg1"/>
          </a:solidFill>
        </p:grpSpPr>
        <p:sp>
          <p:nvSpPr>
            <p:cNvPr id="230" name="Freeform 6">
              <a:extLst>
                <a:ext uri="{FF2B5EF4-FFF2-40B4-BE49-F238E27FC236}">
                  <a16:creationId xmlns:a16="http://schemas.microsoft.com/office/drawing/2014/main" id="{6BC6A071-62BB-4802-AC2A-5561EABCD9E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31" name="Freeform 7">
              <a:extLst>
                <a:ext uri="{FF2B5EF4-FFF2-40B4-BE49-F238E27FC236}">
                  <a16:creationId xmlns:a16="http://schemas.microsoft.com/office/drawing/2014/main" id="{83BCECE9-0A0B-4A8B-83EF-9A133923B16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32" name="Line 9">
              <a:extLst>
                <a:ext uri="{FF2B5EF4-FFF2-40B4-BE49-F238E27FC236}">
                  <a16:creationId xmlns:a16="http://schemas.microsoft.com/office/drawing/2014/main" id="{D260579D-8A0A-4952-9F9B-20FC559C9B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33" name="Line 10">
              <a:extLst>
                <a:ext uri="{FF2B5EF4-FFF2-40B4-BE49-F238E27FC236}">
                  <a16:creationId xmlns:a16="http://schemas.microsoft.com/office/drawing/2014/main" id="{DB20F058-D444-4996-9382-E7EC640BE4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34" name="Freeform 11">
              <a:extLst>
                <a:ext uri="{FF2B5EF4-FFF2-40B4-BE49-F238E27FC236}">
                  <a16:creationId xmlns:a16="http://schemas.microsoft.com/office/drawing/2014/main" id="{C3EEEC35-4BA4-46A9-AF94-5D1990F2570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</p:grpSp>
      <p:sp>
        <p:nvSpPr>
          <p:cNvPr id="247" name="Oval 246">
            <a:extLst>
              <a:ext uri="{FF2B5EF4-FFF2-40B4-BE49-F238E27FC236}">
                <a16:creationId xmlns:a16="http://schemas.microsoft.com/office/drawing/2014/main" id="{255F3B90-5992-467A-BC41-065FDC9F315B}"/>
              </a:ext>
            </a:extLst>
          </p:cNvPr>
          <p:cNvSpPr/>
          <p:nvPr/>
        </p:nvSpPr>
        <p:spPr>
          <a:xfrm>
            <a:off x="492414" y="1021888"/>
            <a:ext cx="5278204" cy="5246781"/>
          </a:xfrm>
          <a:prstGeom prst="ellipse">
            <a:avLst/>
          </a:prstGeom>
          <a:solidFill>
            <a:schemeClr val="tx1">
              <a:alpha val="50000"/>
            </a:schemeClr>
          </a:solidFill>
          <a:ln w="12700"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6" name="Oval 135">
            <a:extLst>
              <a:ext uri="{FF2B5EF4-FFF2-40B4-BE49-F238E27FC236}">
                <a16:creationId xmlns:a16="http://schemas.microsoft.com/office/drawing/2014/main" id="{CF92AA61-1454-4FE0-8328-43E379AA445B}"/>
              </a:ext>
            </a:extLst>
          </p:cNvPr>
          <p:cNvSpPr/>
          <p:nvPr/>
        </p:nvSpPr>
        <p:spPr>
          <a:xfrm>
            <a:off x="2050318" y="2522348"/>
            <a:ext cx="2152760" cy="2152759"/>
          </a:xfrm>
          <a:prstGeom prst="ellipse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0F6D6155-E00F-477B-AD14-5F1EF735F5F5}"/>
              </a:ext>
            </a:extLst>
          </p:cNvPr>
          <p:cNvGrpSpPr/>
          <p:nvPr/>
        </p:nvGrpSpPr>
        <p:grpSpPr>
          <a:xfrm>
            <a:off x="2262218" y="3134822"/>
            <a:ext cx="306170" cy="752558"/>
            <a:chOff x="3046413" y="2012950"/>
            <a:chExt cx="1851025" cy="4549776"/>
          </a:xfrm>
          <a:solidFill>
            <a:schemeClr val="accent4"/>
          </a:solidFill>
        </p:grpSpPr>
        <p:sp>
          <p:nvSpPr>
            <p:cNvPr id="69" name="Freeform 6">
              <a:extLst>
                <a:ext uri="{FF2B5EF4-FFF2-40B4-BE49-F238E27FC236}">
                  <a16:creationId xmlns:a16="http://schemas.microsoft.com/office/drawing/2014/main" id="{53B2D22F-C8A5-4D48-BC1C-5C23C96795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70" name="Freeform 7">
              <a:extLst>
                <a:ext uri="{FF2B5EF4-FFF2-40B4-BE49-F238E27FC236}">
                  <a16:creationId xmlns:a16="http://schemas.microsoft.com/office/drawing/2014/main" id="{D9D31636-4CC7-4321-945D-0A7EF1288BB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71" name="Line 9">
              <a:extLst>
                <a:ext uri="{FF2B5EF4-FFF2-40B4-BE49-F238E27FC236}">
                  <a16:creationId xmlns:a16="http://schemas.microsoft.com/office/drawing/2014/main" id="{A7001469-D22F-4321-9C43-B535008CB0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72" name="Line 10">
              <a:extLst>
                <a:ext uri="{FF2B5EF4-FFF2-40B4-BE49-F238E27FC236}">
                  <a16:creationId xmlns:a16="http://schemas.microsoft.com/office/drawing/2014/main" id="{BB24ABA3-8460-4A8D-BF42-D23741D7A9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73" name="Freeform 11">
              <a:extLst>
                <a:ext uri="{FF2B5EF4-FFF2-40B4-BE49-F238E27FC236}">
                  <a16:creationId xmlns:a16="http://schemas.microsoft.com/office/drawing/2014/main" id="{1A51E98E-38E4-44F9-AFBE-B1DF5AF4F31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3A1FC4C0-4D58-4EFB-9C99-26ABC027D289}"/>
              </a:ext>
            </a:extLst>
          </p:cNvPr>
          <p:cNvGrpSpPr/>
          <p:nvPr/>
        </p:nvGrpSpPr>
        <p:grpSpPr>
          <a:xfrm>
            <a:off x="2584168" y="2733442"/>
            <a:ext cx="306170" cy="752558"/>
            <a:chOff x="3046413" y="2012950"/>
            <a:chExt cx="1851025" cy="4549776"/>
          </a:xfrm>
          <a:solidFill>
            <a:schemeClr val="accent4"/>
          </a:solidFill>
        </p:grpSpPr>
        <p:sp>
          <p:nvSpPr>
            <p:cNvPr id="66" name="Freeform 6">
              <a:extLst>
                <a:ext uri="{FF2B5EF4-FFF2-40B4-BE49-F238E27FC236}">
                  <a16:creationId xmlns:a16="http://schemas.microsoft.com/office/drawing/2014/main" id="{9D6778C7-81A9-4C0A-B423-0B7CCD849C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67" name="Freeform 7">
              <a:extLst>
                <a:ext uri="{FF2B5EF4-FFF2-40B4-BE49-F238E27FC236}">
                  <a16:creationId xmlns:a16="http://schemas.microsoft.com/office/drawing/2014/main" id="{338F30E9-3B16-45A1-A588-E47D1DCA62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22" name="Line 9">
              <a:extLst>
                <a:ext uri="{FF2B5EF4-FFF2-40B4-BE49-F238E27FC236}">
                  <a16:creationId xmlns:a16="http://schemas.microsoft.com/office/drawing/2014/main" id="{E34061EF-6F7E-41A0-BBC6-A364C1119A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23" name="Line 10">
              <a:extLst>
                <a:ext uri="{FF2B5EF4-FFF2-40B4-BE49-F238E27FC236}">
                  <a16:creationId xmlns:a16="http://schemas.microsoft.com/office/drawing/2014/main" id="{5D16D15A-F90C-49B6-AAA8-62104ACCCE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24" name="Freeform 11">
              <a:extLst>
                <a:ext uri="{FF2B5EF4-FFF2-40B4-BE49-F238E27FC236}">
                  <a16:creationId xmlns:a16="http://schemas.microsoft.com/office/drawing/2014/main" id="{8C865ECF-B529-4233-BBCC-A51D5A8A49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E17620A2-EC40-43A6-94F9-E93E5C4A5428}"/>
              </a:ext>
            </a:extLst>
          </p:cNvPr>
          <p:cNvGrpSpPr/>
          <p:nvPr/>
        </p:nvGrpSpPr>
        <p:grpSpPr>
          <a:xfrm>
            <a:off x="2978431" y="2650475"/>
            <a:ext cx="306170" cy="752558"/>
            <a:chOff x="3046413" y="2012950"/>
            <a:chExt cx="1851025" cy="4549776"/>
          </a:xfrm>
          <a:solidFill>
            <a:schemeClr val="accent4"/>
          </a:solidFill>
        </p:grpSpPr>
        <p:sp>
          <p:nvSpPr>
            <p:cNvPr id="126" name="Freeform 6">
              <a:extLst>
                <a:ext uri="{FF2B5EF4-FFF2-40B4-BE49-F238E27FC236}">
                  <a16:creationId xmlns:a16="http://schemas.microsoft.com/office/drawing/2014/main" id="{753921DD-B43F-4ED8-9D63-B3588E0C4C4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27" name="Freeform 7">
              <a:extLst>
                <a:ext uri="{FF2B5EF4-FFF2-40B4-BE49-F238E27FC236}">
                  <a16:creationId xmlns:a16="http://schemas.microsoft.com/office/drawing/2014/main" id="{FF4C763C-896D-48C7-BC51-FD6DD8565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28" name="Line 9">
              <a:extLst>
                <a:ext uri="{FF2B5EF4-FFF2-40B4-BE49-F238E27FC236}">
                  <a16:creationId xmlns:a16="http://schemas.microsoft.com/office/drawing/2014/main" id="{D277D1D3-4F9D-4C3A-870E-643E8E0E7C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29" name="Line 10">
              <a:extLst>
                <a:ext uri="{FF2B5EF4-FFF2-40B4-BE49-F238E27FC236}">
                  <a16:creationId xmlns:a16="http://schemas.microsoft.com/office/drawing/2014/main" id="{149AC658-ABA5-4BB1-B2D7-5BD70609E3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30" name="Freeform 11">
              <a:extLst>
                <a:ext uri="{FF2B5EF4-FFF2-40B4-BE49-F238E27FC236}">
                  <a16:creationId xmlns:a16="http://schemas.microsoft.com/office/drawing/2014/main" id="{81DB61D8-C69A-41B9-9074-0A0BE9ABCDC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80F320F5-B1ED-4C77-8955-D71F315A7A84}"/>
              </a:ext>
            </a:extLst>
          </p:cNvPr>
          <p:cNvGrpSpPr/>
          <p:nvPr/>
        </p:nvGrpSpPr>
        <p:grpSpPr>
          <a:xfrm>
            <a:off x="3743255" y="3156946"/>
            <a:ext cx="306170" cy="752558"/>
            <a:chOff x="3046413" y="2012950"/>
            <a:chExt cx="1851025" cy="4549776"/>
          </a:xfrm>
          <a:solidFill>
            <a:schemeClr val="accent4"/>
          </a:solidFill>
        </p:grpSpPr>
        <p:sp>
          <p:nvSpPr>
            <p:cNvPr id="132" name="Freeform 6">
              <a:extLst>
                <a:ext uri="{FF2B5EF4-FFF2-40B4-BE49-F238E27FC236}">
                  <a16:creationId xmlns:a16="http://schemas.microsoft.com/office/drawing/2014/main" id="{EBB37BF2-081B-4FA2-9980-47AFA600E8F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33" name="Freeform 7">
              <a:extLst>
                <a:ext uri="{FF2B5EF4-FFF2-40B4-BE49-F238E27FC236}">
                  <a16:creationId xmlns:a16="http://schemas.microsoft.com/office/drawing/2014/main" id="{E63F8014-9971-454B-8734-EE00E1BB7AC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34" name="Line 9">
              <a:extLst>
                <a:ext uri="{FF2B5EF4-FFF2-40B4-BE49-F238E27FC236}">
                  <a16:creationId xmlns:a16="http://schemas.microsoft.com/office/drawing/2014/main" id="{95A9E4D2-6479-4F56-8946-2EC5BDF257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35" name="Line 10">
              <a:extLst>
                <a:ext uri="{FF2B5EF4-FFF2-40B4-BE49-F238E27FC236}">
                  <a16:creationId xmlns:a16="http://schemas.microsoft.com/office/drawing/2014/main" id="{67C63C78-F28A-4EE0-BB71-F133365F9C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38" name="Freeform 11">
              <a:extLst>
                <a:ext uri="{FF2B5EF4-FFF2-40B4-BE49-F238E27FC236}">
                  <a16:creationId xmlns:a16="http://schemas.microsoft.com/office/drawing/2014/main" id="{968C7FB4-4A44-45C0-87AF-A8AE9A0121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D6CD9ED7-3525-43FC-8C61-9143FA926781}"/>
              </a:ext>
            </a:extLst>
          </p:cNvPr>
          <p:cNvGrpSpPr/>
          <p:nvPr/>
        </p:nvGrpSpPr>
        <p:grpSpPr>
          <a:xfrm>
            <a:off x="2544801" y="3692917"/>
            <a:ext cx="306170" cy="752558"/>
            <a:chOff x="3046413" y="2012950"/>
            <a:chExt cx="1851025" cy="4549776"/>
          </a:xfrm>
          <a:solidFill>
            <a:schemeClr val="accent4"/>
          </a:solidFill>
        </p:grpSpPr>
        <p:sp>
          <p:nvSpPr>
            <p:cNvPr id="140" name="Freeform 6">
              <a:extLst>
                <a:ext uri="{FF2B5EF4-FFF2-40B4-BE49-F238E27FC236}">
                  <a16:creationId xmlns:a16="http://schemas.microsoft.com/office/drawing/2014/main" id="{7B09306C-04DF-4386-806D-D62D9B1180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41" name="Freeform 7">
              <a:extLst>
                <a:ext uri="{FF2B5EF4-FFF2-40B4-BE49-F238E27FC236}">
                  <a16:creationId xmlns:a16="http://schemas.microsoft.com/office/drawing/2014/main" id="{EB58D62F-B043-4B38-BAC4-CEAC58E501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42" name="Line 9">
              <a:extLst>
                <a:ext uri="{FF2B5EF4-FFF2-40B4-BE49-F238E27FC236}">
                  <a16:creationId xmlns:a16="http://schemas.microsoft.com/office/drawing/2014/main" id="{D0A2A664-2247-4945-87CA-3C41CE2098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43" name="Line 10">
              <a:extLst>
                <a:ext uri="{FF2B5EF4-FFF2-40B4-BE49-F238E27FC236}">
                  <a16:creationId xmlns:a16="http://schemas.microsoft.com/office/drawing/2014/main" id="{C442CB45-0330-4498-A1B9-88AB075995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44" name="Freeform 11">
              <a:extLst>
                <a:ext uri="{FF2B5EF4-FFF2-40B4-BE49-F238E27FC236}">
                  <a16:creationId xmlns:a16="http://schemas.microsoft.com/office/drawing/2014/main" id="{656B6275-FA8F-4AD2-B7E7-BAAC778854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D4BD7B01-62F0-4E38-BE30-414EB94461BD}"/>
              </a:ext>
            </a:extLst>
          </p:cNvPr>
          <p:cNvGrpSpPr/>
          <p:nvPr/>
        </p:nvGrpSpPr>
        <p:grpSpPr>
          <a:xfrm>
            <a:off x="2981264" y="3774485"/>
            <a:ext cx="306170" cy="752558"/>
            <a:chOff x="3046413" y="2012950"/>
            <a:chExt cx="1851025" cy="4549776"/>
          </a:xfrm>
          <a:solidFill>
            <a:schemeClr val="accent4"/>
          </a:solidFill>
        </p:grpSpPr>
        <p:sp>
          <p:nvSpPr>
            <p:cNvPr id="146" name="Freeform 6">
              <a:extLst>
                <a:ext uri="{FF2B5EF4-FFF2-40B4-BE49-F238E27FC236}">
                  <a16:creationId xmlns:a16="http://schemas.microsoft.com/office/drawing/2014/main" id="{A3C43103-70AB-4C2E-A2A4-717786D123C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47" name="Freeform 7">
              <a:extLst>
                <a:ext uri="{FF2B5EF4-FFF2-40B4-BE49-F238E27FC236}">
                  <a16:creationId xmlns:a16="http://schemas.microsoft.com/office/drawing/2014/main" id="{E1A78BED-73E8-4A05-859C-CA801B081C5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48" name="Line 9">
              <a:extLst>
                <a:ext uri="{FF2B5EF4-FFF2-40B4-BE49-F238E27FC236}">
                  <a16:creationId xmlns:a16="http://schemas.microsoft.com/office/drawing/2014/main" id="{C966ED4B-1283-4662-B5C2-6833AE4B69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49" name="Line 10">
              <a:extLst>
                <a:ext uri="{FF2B5EF4-FFF2-40B4-BE49-F238E27FC236}">
                  <a16:creationId xmlns:a16="http://schemas.microsoft.com/office/drawing/2014/main" id="{87EDB799-68B4-47F3-A256-D3FBB2348B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50" name="Freeform 11">
              <a:extLst>
                <a:ext uri="{FF2B5EF4-FFF2-40B4-BE49-F238E27FC236}">
                  <a16:creationId xmlns:a16="http://schemas.microsoft.com/office/drawing/2014/main" id="{A2A919D3-BC8E-4577-AC8B-38B9E3F5623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4EAC0837-1472-48C6-8AF5-09208C6FA119}"/>
              </a:ext>
            </a:extLst>
          </p:cNvPr>
          <p:cNvGrpSpPr/>
          <p:nvPr/>
        </p:nvGrpSpPr>
        <p:grpSpPr>
          <a:xfrm>
            <a:off x="3971912" y="2017863"/>
            <a:ext cx="306170" cy="752558"/>
            <a:chOff x="3046413" y="2012950"/>
            <a:chExt cx="1851025" cy="4549776"/>
          </a:xfrm>
          <a:solidFill>
            <a:schemeClr val="bg1"/>
          </a:solidFill>
        </p:grpSpPr>
        <p:sp>
          <p:nvSpPr>
            <p:cNvPr id="158" name="Freeform 6">
              <a:extLst>
                <a:ext uri="{FF2B5EF4-FFF2-40B4-BE49-F238E27FC236}">
                  <a16:creationId xmlns:a16="http://schemas.microsoft.com/office/drawing/2014/main" id="{70DCB40B-8B7E-4B71-9481-F8CC08F480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59" name="Freeform 7">
              <a:extLst>
                <a:ext uri="{FF2B5EF4-FFF2-40B4-BE49-F238E27FC236}">
                  <a16:creationId xmlns:a16="http://schemas.microsoft.com/office/drawing/2014/main" id="{B51C4C84-D979-4EFC-94BC-3B17EC152A4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60" name="Line 9">
              <a:extLst>
                <a:ext uri="{FF2B5EF4-FFF2-40B4-BE49-F238E27FC236}">
                  <a16:creationId xmlns:a16="http://schemas.microsoft.com/office/drawing/2014/main" id="{6BD27C9F-302F-423C-BB99-A6983A6187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61" name="Line 10">
              <a:extLst>
                <a:ext uri="{FF2B5EF4-FFF2-40B4-BE49-F238E27FC236}">
                  <a16:creationId xmlns:a16="http://schemas.microsoft.com/office/drawing/2014/main" id="{D1E4EB27-4F2A-4DF1-B465-1F5DD08992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62" name="Freeform 11">
              <a:extLst>
                <a:ext uri="{FF2B5EF4-FFF2-40B4-BE49-F238E27FC236}">
                  <a16:creationId xmlns:a16="http://schemas.microsoft.com/office/drawing/2014/main" id="{27965B2A-C62F-4C46-AD06-B34F0B4AAB3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9812586E-56FC-4DF3-9DB6-F7B16937F5E7}"/>
              </a:ext>
            </a:extLst>
          </p:cNvPr>
          <p:cNvGrpSpPr/>
          <p:nvPr/>
        </p:nvGrpSpPr>
        <p:grpSpPr>
          <a:xfrm>
            <a:off x="3347255" y="1690862"/>
            <a:ext cx="306170" cy="752558"/>
            <a:chOff x="3046413" y="2012950"/>
            <a:chExt cx="1851025" cy="4549776"/>
          </a:xfrm>
          <a:solidFill>
            <a:schemeClr val="bg1"/>
          </a:solidFill>
        </p:grpSpPr>
        <p:sp>
          <p:nvSpPr>
            <p:cNvPr id="164" name="Freeform 6">
              <a:extLst>
                <a:ext uri="{FF2B5EF4-FFF2-40B4-BE49-F238E27FC236}">
                  <a16:creationId xmlns:a16="http://schemas.microsoft.com/office/drawing/2014/main" id="{576E09EC-0D0A-4123-8457-9C772CAD2D8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65" name="Freeform 7">
              <a:extLst>
                <a:ext uri="{FF2B5EF4-FFF2-40B4-BE49-F238E27FC236}">
                  <a16:creationId xmlns:a16="http://schemas.microsoft.com/office/drawing/2014/main" id="{762D2CD1-DA59-4EE8-94F4-E97E2002239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66" name="Line 9">
              <a:extLst>
                <a:ext uri="{FF2B5EF4-FFF2-40B4-BE49-F238E27FC236}">
                  <a16:creationId xmlns:a16="http://schemas.microsoft.com/office/drawing/2014/main" id="{4E91CCC8-884E-4204-92EC-95B4697470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67" name="Line 10">
              <a:extLst>
                <a:ext uri="{FF2B5EF4-FFF2-40B4-BE49-F238E27FC236}">
                  <a16:creationId xmlns:a16="http://schemas.microsoft.com/office/drawing/2014/main" id="{FEA548DD-A5C3-4E2C-9D51-13836F317E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68" name="Freeform 11">
              <a:extLst>
                <a:ext uri="{FF2B5EF4-FFF2-40B4-BE49-F238E27FC236}">
                  <a16:creationId xmlns:a16="http://schemas.microsoft.com/office/drawing/2014/main" id="{A9C4E95C-2029-4109-9944-2E1CD39322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0C909575-F7D8-4F72-BEC6-906FFE823765}"/>
              </a:ext>
            </a:extLst>
          </p:cNvPr>
          <p:cNvGrpSpPr/>
          <p:nvPr/>
        </p:nvGrpSpPr>
        <p:grpSpPr>
          <a:xfrm>
            <a:off x="2655521" y="1657323"/>
            <a:ext cx="306170" cy="752558"/>
            <a:chOff x="3046413" y="2012950"/>
            <a:chExt cx="1851025" cy="4549776"/>
          </a:xfrm>
          <a:solidFill>
            <a:schemeClr val="bg1"/>
          </a:solidFill>
        </p:grpSpPr>
        <p:sp>
          <p:nvSpPr>
            <p:cNvPr id="170" name="Freeform 6">
              <a:extLst>
                <a:ext uri="{FF2B5EF4-FFF2-40B4-BE49-F238E27FC236}">
                  <a16:creationId xmlns:a16="http://schemas.microsoft.com/office/drawing/2014/main" id="{C4659FBA-E6B1-4D77-8540-F6FBD34C69E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71" name="Freeform 7">
              <a:extLst>
                <a:ext uri="{FF2B5EF4-FFF2-40B4-BE49-F238E27FC236}">
                  <a16:creationId xmlns:a16="http://schemas.microsoft.com/office/drawing/2014/main" id="{5E76E01E-0545-4260-AAE1-045380788C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72" name="Line 9">
              <a:extLst>
                <a:ext uri="{FF2B5EF4-FFF2-40B4-BE49-F238E27FC236}">
                  <a16:creationId xmlns:a16="http://schemas.microsoft.com/office/drawing/2014/main" id="{DDF7C93E-34D6-4E1F-9C76-64F81AE082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73" name="Line 10">
              <a:extLst>
                <a:ext uri="{FF2B5EF4-FFF2-40B4-BE49-F238E27FC236}">
                  <a16:creationId xmlns:a16="http://schemas.microsoft.com/office/drawing/2014/main" id="{38528A31-FD9B-4497-8DF8-90D930FB8F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74" name="Freeform 11">
              <a:extLst>
                <a:ext uri="{FF2B5EF4-FFF2-40B4-BE49-F238E27FC236}">
                  <a16:creationId xmlns:a16="http://schemas.microsoft.com/office/drawing/2014/main" id="{519F0D54-1E69-4040-8D9F-8B95856D11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FFEF53C3-2FB3-412E-B591-8B2849561B4D}"/>
              </a:ext>
            </a:extLst>
          </p:cNvPr>
          <p:cNvGrpSpPr/>
          <p:nvPr/>
        </p:nvGrpSpPr>
        <p:grpSpPr>
          <a:xfrm>
            <a:off x="1993134" y="1959170"/>
            <a:ext cx="306170" cy="752558"/>
            <a:chOff x="3046413" y="2012950"/>
            <a:chExt cx="1851025" cy="4549776"/>
          </a:xfrm>
          <a:solidFill>
            <a:schemeClr val="bg1"/>
          </a:solidFill>
        </p:grpSpPr>
        <p:sp>
          <p:nvSpPr>
            <p:cNvPr id="176" name="Freeform 6">
              <a:extLst>
                <a:ext uri="{FF2B5EF4-FFF2-40B4-BE49-F238E27FC236}">
                  <a16:creationId xmlns:a16="http://schemas.microsoft.com/office/drawing/2014/main" id="{10F93788-D80D-49E1-A0F1-6A1BF9C0EB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77" name="Freeform 7">
              <a:extLst>
                <a:ext uri="{FF2B5EF4-FFF2-40B4-BE49-F238E27FC236}">
                  <a16:creationId xmlns:a16="http://schemas.microsoft.com/office/drawing/2014/main" id="{C83DDB38-6F83-4DCC-A810-23B7D873681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78" name="Line 9">
              <a:extLst>
                <a:ext uri="{FF2B5EF4-FFF2-40B4-BE49-F238E27FC236}">
                  <a16:creationId xmlns:a16="http://schemas.microsoft.com/office/drawing/2014/main" id="{E693B820-8160-47E3-9B45-57A2EE4AD0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79" name="Line 10">
              <a:extLst>
                <a:ext uri="{FF2B5EF4-FFF2-40B4-BE49-F238E27FC236}">
                  <a16:creationId xmlns:a16="http://schemas.microsoft.com/office/drawing/2014/main" id="{828718E9-98DC-45C2-BF91-DB0A7479DC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80" name="Freeform 11">
              <a:extLst>
                <a:ext uri="{FF2B5EF4-FFF2-40B4-BE49-F238E27FC236}">
                  <a16:creationId xmlns:a16="http://schemas.microsoft.com/office/drawing/2014/main" id="{8B5BAD78-4433-40FA-BFF2-D9AA5778C9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3F0F0FBC-CF42-47F4-93BA-ADD1DE9439B2}"/>
              </a:ext>
            </a:extLst>
          </p:cNvPr>
          <p:cNvGrpSpPr/>
          <p:nvPr/>
        </p:nvGrpSpPr>
        <p:grpSpPr>
          <a:xfrm>
            <a:off x="1460296" y="2680897"/>
            <a:ext cx="306170" cy="752558"/>
            <a:chOff x="3046413" y="2012950"/>
            <a:chExt cx="1851025" cy="4549776"/>
          </a:xfrm>
          <a:solidFill>
            <a:schemeClr val="bg1"/>
          </a:solidFill>
        </p:grpSpPr>
        <p:sp>
          <p:nvSpPr>
            <p:cNvPr id="182" name="Freeform 6">
              <a:extLst>
                <a:ext uri="{FF2B5EF4-FFF2-40B4-BE49-F238E27FC236}">
                  <a16:creationId xmlns:a16="http://schemas.microsoft.com/office/drawing/2014/main" id="{1156C318-2B66-4BC8-9A29-AA36638BF1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83" name="Freeform 7">
              <a:extLst>
                <a:ext uri="{FF2B5EF4-FFF2-40B4-BE49-F238E27FC236}">
                  <a16:creationId xmlns:a16="http://schemas.microsoft.com/office/drawing/2014/main" id="{A49B0ED1-A7CD-4176-9894-DDDF425075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84" name="Line 9">
              <a:extLst>
                <a:ext uri="{FF2B5EF4-FFF2-40B4-BE49-F238E27FC236}">
                  <a16:creationId xmlns:a16="http://schemas.microsoft.com/office/drawing/2014/main" id="{C17C8B42-5537-4C86-9CAE-CDD6D38576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85" name="Line 10">
              <a:extLst>
                <a:ext uri="{FF2B5EF4-FFF2-40B4-BE49-F238E27FC236}">
                  <a16:creationId xmlns:a16="http://schemas.microsoft.com/office/drawing/2014/main" id="{90E20DDA-430D-4EB2-990B-C47FC6ED12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86" name="Freeform 11">
              <a:extLst>
                <a:ext uri="{FF2B5EF4-FFF2-40B4-BE49-F238E27FC236}">
                  <a16:creationId xmlns:a16="http://schemas.microsoft.com/office/drawing/2014/main" id="{C70A02F3-A35C-4041-92C7-7BC453223F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</p:grp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4E470234-80A5-46C3-A571-62C021E383F3}"/>
              </a:ext>
            </a:extLst>
          </p:cNvPr>
          <p:cNvGrpSpPr/>
          <p:nvPr/>
        </p:nvGrpSpPr>
        <p:grpSpPr>
          <a:xfrm>
            <a:off x="1509838" y="3686074"/>
            <a:ext cx="306170" cy="752558"/>
            <a:chOff x="3046413" y="2012950"/>
            <a:chExt cx="1851025" cy="4549776"/>
          </a:xfrm>
          <a:solidFill>
            <a:schemeClr val="bg1"/>
          </a:solidFill>
        </p:grpSpPr>
        <p:sp>
          <p:nvSpPr>
            <p:cNvPr id="188" name="Freeform 6">
              <a:extLst>
                <a:ext uri="{FF2B5EF4-FFF2-40B4-BE49-F238E27FC236}">
                  <a16:creationId xmlns:a16="http://schemas.microsoft.com/office/drawing/2014/main" id="{2CCEA151-7BE3-4010-893D-B7F15B9E7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89" name="Freeform 7">
              <a:extLst>
                <a:ext uri="{FF2B5EF4-FFF2-40B4-BE49-F238E27FC236}">
                  <a16:creationId xmlns:a16="http://schemas.microsoft.com/office/drawing/2014/main" id="{78C4112D-F4E0-40B0-AA2F-BD078C4212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90" name="Line 9">
              <a:extLst>
                <a:ext uri="{FF2B5EF4-FFF2-40B4-BE49-F238E27FC236}">
                  <a16:creationId xmlns:a16="http://schemas.microsoft.com/office/drawing/2014/main" id="{E0D703B7-A832-4AA0-A1C5-FE4787AF1A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91" name="Line 10">
              <a:extLst>
                <a:ext uri="{FF2B5EF4-FFF2-40B4-BE49-F238E27FC236}">
                  <a16:creationId xmlns:a16="http://schemas.microsoft.com/office/drawing/2014/main" id="{54E8FA48-21FD-4B20-8647-5CE775F199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92" name="Freeform 11">
              <a:extLst>
                <a:ext uri="{FF2B5EF4-FFF2-40B4-BE49-F238E27FC236}">
                  <a16:creationId xmlns:a16="http://schemas.microsoft.com/office/drawing/2014/main" id="{59B83061-0124-4F4D-823D-998D85C43B1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4E5DB08E-491D-4FF8-8B2D-079FFA1319E7}"/>
              </a:ext>
            </a:extLst>
          </p:cNvPr>
          <p:cNvGrpSpPr/>
          <p:nvPr/>
        </p:nvGrpSpPr>
        <p:grpSpPr>
          <a:xfrm>
            <a:off x="1936376" y="4482950"/>
            <a:ext cx="306170" cy="752558"/>
            <a:chOff x="3046413" y="2012950"/>
            <a:chExt cx="1851025" cy="4549776"/>
          </a:xfrm>
          <a:solidFill>
            <a:schemeClr val="bg1"/>
          </a:solidFill>
        </p:grpSpPr>
        <p:sp>
          <p:nvSpPr>
            <p:cNvPr id="194" name="Freeform 6">
              <a:extLst>
                <a:ext uri="{FF2B5EF4-FFF2-40B4-BE49-F238E27FC236}">
                  <a16:creationId xmlns:a16="http://schemas.microsoft.com/office/drawing/2014/main" id="{C814DB66-FE13-43A5-BE56-3CE79E1D11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95" name="Freeform 7">
              <a:extLst>
                <a:ext uri="{FF2B5EF4-FFF2-40B4-BE49-F238E27FC236}">
                  <a16:creationId xmlns:a16="http://schemas.microsoft.com/office/drawing/2014/main" id="{8192E1D0-325B-4A1D-8ACB-825E626B1F3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96" name="Line 9">
              <a:extLst>
                <a:ext uri="{FF2B5EF4-FFF2-40B4-BE49-F238E27FC236}">
                  <a16:creationId xmlns:a16="http://schemas.microsoft.com/office/drawing/2014/main" id="{AB7CB04A-6C8F-4B59-8A86-805109EF39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97" name="Line 10">
              <a:extLst>
                <a:ext uri="{FF2B5EF4-FFF2-40B4-BE49-F238E27FC236}">
                  <a16:creationId xmlns:a16="http://schemas.microsoft.com/office/drawing/2014/main" id="{C80A887F-B801-46E2-B043-04D7B19D50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98" name="Freeform 11">
              <a:extLst>
                <a:ext uri="{FF2B5EF4-FFF2-40B4-BE49-F238E27FC236}">
                  <a16:creationId xmlns:a16="http://schemas.microsoft.com/office/drawing/2014/main" id="{F6114929-C418-4BCC-A394-77E0DB619C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</p:grp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20810C6C-D6C8-435C-8368-15D4042E3229}"/>
              </a:ext>
            </a:extLst>
          </p:cNvPr>
          <p:cNvGrpSpPr/>
          <p:nvPr/>
        </p:nvGrpSpPr>
        <p:grpSpPr>
          <a:xfrm>
            <a:off x="2771953" y="4815482"/>
            <a:ext cx="306170" cy="752558"/>
            <a:chOff x="3046413" y="2012950"/>
            <a:chExt cx="1851025" cy="4549776"/>
          </a:xfrm>
          <a:solidFill>
            <a:schemeClr val="bg1"/>
          </a:solidFill>
        </p:grpSpPr>
        <p:sp>
          <p:nvSpPr>
            <p:cNvPr id="200" name="Freeform 6">
              <a:extLst>
                <a:ext uri="{FF2B5EF4-FFF2-40B4-BE49-F238E27FC236}">
                  <a16:creationId xmlns:a16="http://schemas.microsoft.com/office/drawing/2014/main" id="{451BCB7F-9511-42DB-BE75-BC9EF8AEA35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01" name="Freeform 7">
              <a:extLst>
                <a:ext uri="{FF2B5EF4-FFF2-40B4-BE49-F238E27FC236}">
                  <a16:creationId xmlns:a16="http://schemas.microsoft.com/office/drawing/2014/main" id="{09926F74-EAB2-4A05-BD15-A10885D4EBA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02" name="Line 9">
              <a:extLst>
                <a:ext uri="{FF2B5EF4-FFF2-40B4-BE49-F238E27FC236}">
                  <a16:creationId xmlns:a16="http://schemas.microsoft.com/office/drawing/2014/main" id="{662D1D08-EA1A-4BD7-BC1C-01A1E02F20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03" name="Line 10">
              <a:extLst>
                <a:ext uri="{FF2B5EF4-FFF2-40B4-BE49-F238E27FC236}">
                  <a16:creationId xmlns:a16="http://schemas.microsoft.com/office/drawing/2014/main" id="{DE2EF8FA-FD2E-4504-9706-48E4415B44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04" name="Freeform 11">
              <a:extLst>
                <a:ext uri="{FF2B5EF4-FFF2-40B4-BE49-F238E27FC236}">
                  <a16:creationId xmlns:a16="http://schemas.microsoft.com/office/drawing/2014/main" id="{94AB95B0-7352-4EDD-8F97-C19539A02F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AE4DEDBA-101A-44A7-A6AD-CFCE46AC59C2}"/>
              </a:ext>
            </a:extLst>
          </p:cNvPr>
          <p:cNvGrpSpPr/>
          <p:nvPr/>
        </p:nvGrpSpPr>
        <p:grpSpPr>
          <a:xfrm>
            <a:off x="3556871" y="4684182"/>
            <a:ext cx="306170" cy="752558"/>
            <a:chOff x="3046413" y="2012950"/>
            <a:chExt cx="1851025" cy="4549776"/>
          </a:xfrm>
          <a:solidFill>
            <a:schemeClr val="bg1"/>
          </a:solidFill>
        </p:grpSpPr>
        <p:sp>
          <p:nvSpPr>
            <p:cNvPr id="206" name="Freeform 6">
              <a:extLst>
                <a:ext uri="{FF2B5EF4-FFF2-40B4-BE49-F238E27FC236}">
                  <a16:creationId xmlns:a16="http://schemas.microsoft.com/office/drawing/2014/main" id="{7B990CFD-5DAC-483A-AE2A-75F91B5E1D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07" name="Freeform 7">
              <a:extLst>
                <a:ext uri="{FF2B5EF4-FFF2-40B4-BE49-F238E27FC236}">
                  <a16:creationId xmlns:a16="http://schemas.microsoft.com/office/drawing/2014/main" id="{F91A12E7-D767-4036-964E-3149DD3416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08" name="Line 9">
              <a:extLst>
                <a:ext uri="{FF2B5EF4-FFF2-40B4-BE49-F238E27FC236}">
                  <a16:creationId xmlns:a16="http://schemas.microsoft.com/office/drawing/2014/main" id="{631AA228-1A11-4CDB-BF07-4BC4996E55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09" name="Line 10">
              <a:extLst>
                <a:ext uri="{FF2B5EF4-FFF2-40B4-BE49-F238E27FC236}">
                  <a16:creationId xmlns:a16="http://schemas.microsoft.com/office/drawing/2014/main" id="{4B194A23-1A40-496E-B797-12566033D6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10" name="Freeform 11">
              <a:extLst>
                <a:ext uri="{FF2B5EF4-FFF2-40B4-BE49-F238E27FC236}">
                  <a16:creationId xmlns:a16="http://schemas.microsoft.com/office/drawing/2014/main" id="{DACA4679-03AF-4345-A849-EDC76396DC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</p:grpSp>
      <p:grpSp>
        <p:nvGrpSpPr>
          <p:cNvPr id="319" name="Group 318">
            <a:extLst>
              <a:ext uri="{FF2B5EF4-FFF2-40B4-BE49-F238E27FC236}">
                <a16:creationId xmlns:a16="http://schemas.microsoft.com/office/drawing/2014/main" id="{C3CDB95C-F010-4750-9D73-D920EB309654}"/>
              </a:ext>
            </a:extLst>
          </p:cNvPr>
          <p:cNvGrpSpPr/>
          <p:nvPr/>
        </p:nvGrpSpPr>
        <p:grpSpPr>
          <a:xfrm>
            <a:off x="3421305" y="3671875"/>
            <a:ext cx="306170" cy="752558"/>
            <a:chOff x="3046413" y="2012950"/>
            <a:chExt cx="1851025" cy="4549776"/>
          </a:xfrm>
          <a:solidFill>
            <a:schemeClr val="accent4"/>
          </a:solidFill>
        </p:grpSpPr>
        <p:sp>
          <p:nvSpPr>
            <p:cNvPr id="320" name="Freeform 6">
              <a:extLst>
                <a:ext uri="{FF2B5EF4-FFF2-40B4-BE49-F238E27FC236}">
                  <a16:creationId xmlns:a16="http://schemas.microsoft.com/office/drawing/2014/main" id="{BCA179BB-7B71-415B-8EF5-D4AEBF2872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321" name="Freeform 7">
              <a:extLst>
                <a:ext uri="{FF2B5EF4-FFF2-40B4-BE49-F238E27FC236}">
                  <a16:creationId xmlns:a16="http://schemas.microsoft.com/office/drawing/2014/main" id="{C86DAF0C-6447-49A7-AC57-7D59747ABC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322" name="Line 9">
              <a:extLst>
                <a:ext uri="{FF2B5EF4-FFF2-40B4-BE49-F238E27FC236}">
                  <a16:creationId xmlns:a16="http://schemas.microsoft.com/office/drawing/2014/main" id="{89C5B798-E90E-4D7F-A040-C9F0A0DBDC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323" name="Line 10">
              <a:extLst>
                <a:ext uri="{FF2B5EF4-FFF2-40B4-BE49-F238E27FC236}">
                  <a16:creationId xmlns:a16="http://schemas.microsoft.com/office/drawing/2014/main" id="{2316D928-49A1-49B8-B9C5-6261A254AC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324" name="Freeform 11">
              <a:extLst>
                <a:ext uri="{FF2B5EF4-FFF2-40B4-BE49-F238E27FC236}">
                  <a16:creationId xmlns:a16="http://schemas.microsoft.com/office/drawing/2014/main" id="{551076A4-6A3B-40EA-817F-F5D313EA82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</p:grpSp>
      <p:grpSp>
        <p:nvGrpSpPr>
          <p:cNvPr id="325" name="Group 324">
            <a:extLst>
              <a:ext uri="{FF2B5EF4-FFF2-40B4-BE49-F238E27FC236}">
                <a16:creationId xmlns:a16="http://schemas.microsoft.com/office/drawing/2014/main" id="{4AEE3561-F709-4255-9EE8-4622358BF65E}"/>
              </a:ext>
            </a:extLst>
          </p:cNvPr>
          <p:cNvGrpSpPr/>
          <p:nvPr/>
        </p:nvGrpSpPr>
        <p:grpSpPr>
          <a:xfrm>
            <a:off x="3392640" y="2727181"/>
            <a:ext cx="306170" cy="752558"/>
            <a:chOff x="3046413" y="2012950"/>
            <a:chExt cx="1851025" cy="4549776"/>
          </a:xfrm>
          <a:solidFill>
            <a:schemeClr val="accent4"/>
          </a:solidFill>
        </p:grpSpPr>
        <p:sp>
          <p:nvSpPr>
            <p:cNvPr id="326" name="Freeform 6">
              <a:extLst>
                <a:ext uri="{FF2B5EF4-FFF2-40B4-BE49-F238E27FC236}">
                  <a16:creationId xmlns:a16="http://schemas.microsoft.com/office/drawing/2014/main" id="{2F2D3BC9-6BD0-4294-A02C-1F85CE026F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327" name="Freeform 7">
              <a:extLst>
                <a:ext uri="{FF2B5EF4-FFF2-40B4-BE49-F238E27FC236}">
                  <a16:creationId xmlns:a16="http://schemas.microsoft.com/office/drawing/2014/main" id="{D7ABD8DD-DB5B-4808-8DF3-32564E3B0F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328" name="Line 9">
              <a:extLst>
                <a:ext uri="{FF2B5EF4-FFF2-40B4-BE49-F238E27FC236}">
                  <a16:creationId xmlns:a16="http://schemas.microsoft.com/office/drawing/2014/main" id="{831D25C0-629B-43C6-B221-065F795783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329" name="Line 10">
              <a:extLst>
                <a:ext uri="{FF2B5EF4-FFF2-40B4-BE49-F238E27FC236}">
                  <a16:creationId xmlns:a16="http://schemas.microsoft.com/office/drawing/2014/main" id="{9057CAA9-A1D3-419F-A3FA-D6F8DCD7CE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330" name="Freeform 11">
              <a:extLst>
                <a:ext uri="{FF2B5EF4-FFF2-40B4-BE49-F238E27FC236}">
                  <a16:creationId xmlns:a16="http://schemas.microsoft.com/office/drawing/2014/main" id="{B8126706-52FA-4833-9460-29A9522FE1D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24C9C0E6-96DF-4C7D-A24D-F5740951E470}"/>
              </a:ext>
            </a:extLst>
          </p:cNvPr>
          <p:cNvGrpSpPr/>
          <p:nvPr/>
        </p:nvGrpSpPr>
        <p:grpSpPr>
          <a:xfrm>
            <a:off x="4391144" y="2743135"/>
            <a:ext cx="306170" cy="752558"/>
            <a:chOff x="3046413" y="2012950"/>
            <a:chExt cx="1851025" cy="4549776"/>
          </a:xfrm>
          <a:solidFill>
            <a:schemeClr val="bg1"/>
          </a:solidFill>
        </p:grpSpPr>
        <p:sp>
          <p:nvSpPr>
            <p:cNvPr id="152" name="Freeform 6">
              <a:extLst>
                <a:ext uri="{FF2B5EF4-FFF2-40B4-BE49-F238E27FC236}">
                  <a16:creationId xmlns:a16="http://schemas.microsoft.com/office/drawing/2014/main" id="{59AA1E75-8532-4B5C-A5FD-E6AF918E9A2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53" name="Freeform 7">
              <a:extLst>
                <a:ext uri="{FF2B5EF4-FFF2-40B4-BE49-F238E27FC236}">
                  <a16:creationId xmlns:a16="http://schemas.microsoft.com/office/drawing/2014/main" id="{E908DF6B-CE63-4A28-9BB8-3D466D1F3A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54" name="Line 9">
              <a:extLst>
                <a:ext uri="{FF2B5EF4-FFF2-40B4-BE49-F238E27FC236}">
                  <a16:creationId xmlns:a16="http://schemas.microsoft.com/office/drawing/2014/main" id="{C82EE3B1-4684-402D-BEA4-A7C7FD5C2C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55" name="Line 10">
              <a:extLst>
                <a:ext uri="{FF2B5EF4-FFF2-40B4-BE49-F238E27FC236}">
                  <a16:creationId xmlns:a16="http://schemas.microsoft.com/office/drawing/2014/main" id="{9D40093C-8027-40F4-A2B7-3CD632DA41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56" name="Freeform 11">
              <a:extLst>
                <a:ext uri="{FF2B5EF4-FFF2-40B4-BE49-F238E27FC236}">
                  <a16:creationId xmlns:a16="http://schemas.microsoft.com/office/drawing/2014/main" id="{6B3E4638-35C4-41E2-A6EA-B9EE55116B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</p:grp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E8071AB2-5488-4425-8C0E-E377103B0A5C}"/>
              </a:ext>
            </a:extLst>
          </p:cNvPr>
          <p:cNvGrpSpPr/>
          <p:nvPr/>
        </p:nvGrpSpPr>
        <p:grpSpPr>
          <a:xfrm>
            <a:off x="4145624" y="4173760"/>
            <a:ext cx="306170" cy="752558"/>
            <a:chOff x="3046413" y="2012950"/>
            <a:chExt cx="1851025" cy="4549776"/>
          </a:xfrm>
          <a:solidFill>
            <a:schemeClr val="bg1"/>
          </a:solidFill>
        </p:grpSpPr>
        <p:sp>
          <p:nvSpPr>
            <p:cNvPr id="212" name="Freeform 6">
              <a:extLst>
                <a:ext uri="{FF2B5EF4-FFF2-40B4-BE49-F238E27FC236}">
                  <a16:creationId xmlns:a16="http://schemas.microsoft.com/office/drawing/2014/main" id="{3CA67101-4689-47F2-A040-2B52A6F1A1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13" name="Freeform 7">
              <a:extLst>
                <a:ext uri="{FF2B5EF4-FFF2-40B4-BE49-F238E27FC236}">
                  <a16:creationId xmlns:a16="http://schemas.microsoft.com/office/drawing/2014/main" id="{B24B2800-29A4-4784-9E40-C9A8C318F62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14" name="Line 9">
              <a:extLst>
                <a:ext uri="{FF2B5EF4-FFF2-40B4-BE49-F238E27FC236}">
                  <a16:creationId xmlns:a16="http://schemas.microsoft.com/office/drawing/2014/main" id="{F1E6FE12-DD68-4D91-A6DA-4255616D21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15" name="Line 10">
              <a:extLst>
                <a:ext uri="{FF2B5EF4-FFF2-40B4-BE49-F238E27FC236}">
                  <a16:creationId xmlns:a16="http://schemas.microsoft.com/office/drawing/2014/main" id="{E6A94671-3299-4EF5-AF10-4101E55AB4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16" name="Freeform 11">
              <a:extLst>
                <a:ext uri="{FF2B5EF4-FFF2-40B4-BE49-F238E27FC236}">
                  <a16:creationId xmlns:a16="http://schemas.microsoft.com/office/drawing/2014/main" id="{9B59B673-0132-413A-B5C5-187F1427DEF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</p:grp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38294321-C704-4D7A-B51E-5CC502C6D20F}"/>
              </a:ext>
            </a:extLst>
          </p:cNvPr>
          <p:cNvGrpSpPr/>
          <p:nvPr/>
        </p:nvGrpSpPr>
        <p:grpSpPr>
          <a:xfrm>
            <a:off x="4600964" y="3602443"/>
            <a:ext cx="306170" cy="752558"/>
            <a:chOff x="3046413" y="2012950"/>
            <a:chExt cx="1851025" cy="4549776"/>
          </a:xfrm>
          <a:solidFill>
            <a:schemeClr val="bg1"/>
          </a:solidFill>
        </p:grpSpPr>
        <p:sp>
          <p:nvSpPr>
            <p:cNvPr id="218" name="Freeform 6">
              <a:extLst>
                <a:ext uri="{FF2B5EF4-FFF2-40B4-BE49-F238E27FC236}">
                  <a16:creationId xmlns:a16="http://schemas.microsoft.com/office/drawing/2014/main" id="{F192CF9D-C9AD-48B4-9FC5-6AFF2BE2F1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19" name="Freeform 7">
              <a:extLst>
                <a:ext uri="{FF2B5EF4-FFF2-40B4-BE49-F238E27FC236}">
                  <a16:creationId xmlns:a16="http://schemas.microsoft.com/office/drawing/2014/main" id="{B12C4F9A-8BA2-41B9-8AEB-CA84BE732D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20" name="Line 9">
              <a:extLst>
                <a:ext uri="{FF2B5EF4-FFF2-40B4-BE49-F238E27FC236}">
                  <a16:creationId xmlns:a16="http://schemas.microsoft.com/office/drawing/2014/main" id="{83F2A17E-E75E-4D8A-AFEE-897B3DA80C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21" name="Line 10">
              <a:extLst>
                <a:ext uri="{FF2B5EF4-FFF2-40B4-BE49-F238E27FC236}">
                  <a16:creationId xmlns:a16="http://schemas.microsoft.com/office/drawing/2014/main" id="{E2B4B833-A36D-4920-BBB4-E389D05704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22" name="Freeform 11">
              <a:extLst>
                <a:ext uri="{FF2B5EF4-FFF2-40B4-BE49-F238E27FC236}">
                  <a16:creationId xmlns:a16="http://schemas.microsoft.com/office/drawing/2014/main" id="{DF0C3075-127F-4503-B3A7-C98B11576A9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</p:grpSp>
      <p:graphicFrame>
        <p:nvGraphicFramePr>
          <p:cNvPr id="248" name="Diagrama 247"/>
          <p:cNvGraphicFramePr/>
          <p:nvPr>
            <p:extLst>
              <p:ext uri="{D42A27DB-BD31-4B8C-83A1-F6EECF244321}">
                <p14:modId xmlns:p14="http://schemas.microsoft.com/office/powerpoint/2010/main" val="1921531385"/>
              </p:ext>
            </p:extLst>
          </p:nvPr>
        </p:nvGraphicFramePr>
        <p:xfrm>
          <a:off x="7865924" y="1114845"/>
          <a:ext cx="4128280" cy="49266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49" name="CuadroTexto 248"/>
          <p:cNvSpPr txBox="1"/>
          <p:nvPr/>
        </p:nvSpPr>
        <p:spPr>
          <a:xfrm>
            <a:off x="8341057" y="6393314"/>
            <a:ext cx="4298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i="1" dirty="0">
                <a:solidFill>
                  <a:schemeClr val="bg1">
                    <a:lumMod val="75000"/>
                  </a:schemeClr>
                </a:solidFill>
                <a:latin typeface="Bahnschrift SemiCondensed" panose="020B0502040204020203" pitchFamily="34" charset="0"/>
              </a:rPr>
              <a:t>Elaborado por: </a:t>
            </a:r>
            <a:r>
              <a:rPr lang="es-ES" i="1" dirty="0" smtClean="0">
                <a:solidFill>
                  <a:schemeClr val="bg1">
                    <a:lumMod val="75000"/>
                  </a:schemeClr>
                </a:solidFill>
                <a:latin typeface="Bahnschrift SemiCondensed" panose="020B0502040204020203" pitchFamily="34" charset="0"/>
              </a:rPr>
              <a:t> </a:t>
            </a:r>
            <a:r>
              <a:rPr lang="es-ES" i="1" dirty="0">
                <a:solidFill>
                  <a:schemeClr val="bg1">
                    <a:lumMod val="75000"/>
                  </a:schemeClr>
                </a:solidFill>
                <a:latin typeface="Bahnschrift SemiCondensed" panose="020B0502040204020203" pitchFamily="34" charset="0"/>
              </a:rPr>
              <a:t>Elizabeth </a:t>
            </a:r>
            <a:r>
              <a:rPr lang="es-ES" i="1" dirty="0" smtClean="0">
                <a:solidFill>
                  <a:schemeClr val="bg1">
                    <a:lumMod val="75000"/>
                  </a:schemeClr>
                </a:solidFill>
                <a:latin typeface="Bahnschrift SemiCondensed" panose="020B0502040204020203" pitchFamily="34" charset="0"/>
              </a:rPr>
              <a:t>Carrión</a:t>
            </a:r>
            <a:r>
              <a:rPr lang="es-ES" i="1" dirty="0">
                <a:solidFill>
                  <a:schemeClr val="bg1">
                    <a:lumMod val="75000"/>
                  </a:schemeClr>
                </a:solidFill>
                <a:latin typeface="Bahnschrift SemiCondensed" panose="020B0502040204020203" pitchFamily="34" charset="0"/>
              </a:rPr>
              <a:t> </a:t>
            </a:r>
            <a:r>
              <a:rPr lang="es-ES" i="1" dirty="0" smtClean="0">
                <a:solidFill>
                  <a:schemeClr val="bg1">
                    <a:lumMod val="75000"/>
                  </a:schemeClr>
                </a:solidFill>
                <a:latin typeface="Bahnschrift SemiCondensed" panose="020B0502040204020203" pitchFamily="34" charset="0"/>
              </a:rPr>
              <a:t>M.</a:t>
            </a:r>
            <a:endParaRPr lang="es-EC" i="1" dirty="0">
              <a:solidFill>
                <a:schemeClr val="bg1">
                  <a:lumMod val="75000"/>
                </a:schemeClr>
              </a:solidFill>
              <a:latin typeface="Bahnschrift SemiCondensed" panose="020B0502040204020203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60" y="0"/>
            <a:ext cx="3682593" cy="203476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38658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713353994"/>
              </p:ext>
            </p:extLst>
          </p:nvPr>
        </p:nvGraphicFramePr>
        <p:xfrm>
          <a:off x="1491915" y="548680"/>
          <a:ext cx="8726905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644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549954493"/>
              </p:ext>
            </p:extLst>
          </p:nvPr>
        </p:nvGraphicFramePr>
        <p:xfrm>
          <a:off x="0" y="0"/>
          <a:ext cx="12014200" cy="6769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0"/>
            <a:ext cx="1952592" cy="1020387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2014" y="-2"/>
            <a:ext cx="1020389" cy="102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97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996169" y="2967335"/>
            <a:ext cx="819968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5400" b="1" i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haroni" pitchFamily="2" charset="-79"/>
                <a:cs typeface="Aharoni" pitchFamily="2" charset="-79"/>
              </a:rPr>
              <a:t>GRACIAS POR  </a:t>
            </a:r>
          </a:p>
          <a:p>
            <a:pPr algn="ctr"/>
            <a:r>
              <a:rPr lang="es-ES" sz="5400" b="1" i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haroni" pitchFamily="2" charset="-79"/>
                <a:cs typeface="Aharoni" pitchFamily="2" charset="-79"/>
              </a:rPr>
              <a:t>SU TIEMPO Y ATENCIÓN</a:t>
            </a:r>
          </a:p>
        </p:txBody>
      </p:sp>
    </p:spTree>
    <p:extLst>
      <p:ext uri="{BB962C8B-B14F-4D97-AF65-F5344CB8AC3E}">
        <p14:creationId xmlns:p14="http://schemas.microsoft.com/office/powerpoint/2010/main" val="583531467"/>
      </p:ext>
    </p:extLst>
  </p:cSld>
  <p:clrMapOvr>
    <a:masterClrMapping/>
  </p:clrMapOvr>
  <p:transition spd="slow">
    <p:plus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1881</TotalTime>
  <Words>208</Words>
  <Application>Microsoft Office PowerPoint</Application>
  <PresentationFormat>Panorámica</PresentationFormat>
  <Paragraphs>28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4" baseType="lpstr">
      <vt:lpstr>Aharoni</vt:lpstr>
      <vt:lpstr>Arial</vt:lpstr>
      <vt:lpstr>Bahnschrift SemiCondensed</vt:lpstr>
      <vt:lpstr>Berlin Sans FB Demi</vt:lpstr>
      <vt:lpstr>Calibri</vt:lpstr>
      <vt:lpstr>Calibri Light</vt:lpstr>
      <vt:lpstr>Cambria</vt:lpstr>
      <vt:lpstr>Open Sans</vt:lpstr>
      <vt:lpstr>Tema de Office</vt:lpstr>
      <vt:lpstr>1_Office Theme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AULA 32</dc:creator>
  <cp:lastModifiedBy>Elizabeth Carrión  Medina</cp:lastModifiedBy>
  <cp:revision>233</cp:revision>
  <cp:lastPrinted>2019-11-22T16:02:28Z</cp:lastPrinted>
  <dcterms:created xsi:type="dcterms:W3CDTF">2015-10-14T14:39:52Z</dcterms:created>
  <dcterms:modified xsi:type="dcterms:W3CDTF">2020-02-25T22:41:49Z</dcterms:modified>
</cp:coreProperties>
</file>