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0B880-67A9-4605-A59E-692CE5AEE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FFCFAA-9DE7-46BE-8511-8CB681389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1A199E-BEC0-4E20-A4E6-9C72DAAF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8B400-175C-42B2-9DD5-1734F26D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E21FD-BFA2-4302-AD83-ED4C9F0F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161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75C8A-08A0-491D-BDA8-F666061D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B38BEB-650A-4052-BC19-465023B26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9164D8-FCB6-4E55-99BB-89E63F83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9C1D60-9074-477E-9FCF-FB79E6D8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860BA4-81D0-47CF-8C1F-6E917E17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976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D50C07-AA63-4B56-8BDD-E6F06C5BB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4CBEA9-20C9-499C-BE7B-21D61EA4A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B4CF3-BD1F-4003-AB82-6BE9A9A3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C33A1-C5AD-4AF0-A60C-F3996C07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8B17D-DDE8-4D64-A3AC-322990C3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143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397B5-9F7A-42AC-84D8-36E20261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1FBB69-066C-4F3E-8725-205944A19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2B640-C949-48E0-9C05-83363AF0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E2E06C-2287-41FF-BF38-D59975C0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7C88D-0261-40C8-8748-CC427F59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27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B9485-B550-4042-8410-96DD04A6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679662-AE54-4395-8318-43D1D6382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F885D9-4BE8-4E5A-8572-396FF058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B470EE-227A-44F2-B990-99EAE187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79E835-32A8-4438-9AD5-4A9BA34B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192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FC6B1-0A9A-404C-8D04-323E37B7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CD0B6F-D414-4798-B874-BA34951B2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48358F-C362-437D-89F4-0702D5869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17C03A-D203-4061-A03D-DE7B1D08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28ED95-F6CB-4D0A-A96D-903D4810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B471FA-0DCB-4E03-B25E-2C3756DA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18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2E41B-A307-4267-8957-8E6A84D8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2F343F-CC57-43D0-B71E-DB1AD574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BE64EE-5743-458C-921A-75A33C654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9464C7-2319-4C4F-A531-460A43DDE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F7E432-0EA3-4099-AFD1-0E1C427AE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32F964-3B4D-4B51-97E2-00E9ECA1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BC7F05-DC4F-402F-B1C0-93D9D018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653DBB-54B3-4883-BB5B-F2858118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735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1C362-FA37-4FE9-8C76-669EE8E2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F6BB27-66E2-4453-92D6-FA7675B6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66DC85-7995-4A97-8E52-38D17133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8E575-82CA-4F35-A9C2-0983540B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17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6393CD-CC07-4E09-81CA-87917C13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0081E3-CAD8-4A1C-9695-51100430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232C5F-59F5-49BB-B876-9FABF653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79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32502-D306-4547-BAB5-D69A14B2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AFD19-109B-4C14-B45E-F0FAE302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B19E38-330F-4FC4-B948-7DF66207D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2FBDED-5D3A-48E9-A2F6-0E8CCDBD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2097E9-77E4-489B-AEA2-201C372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EA0CAA-72BC-4FCF-9106-27F34603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320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6EE5B-5065-43E2-B0F7-22DD133C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8B277C-B47A-4257-9399-68F75E4B2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445C68-7727-45C7-9753-7A54D14D6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3706CC-EB00-4BDD-A892-D2103A6C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6EEACB-A6E3-464E-B337-4A83D441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9F789C-850E-4BC2-A034-ACCBC361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3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FB75E6-DCF2-437C-BB58-13D55E03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B6F49F-AA64-40EE-AEF9-83A2846A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C133E-B2BC-43DD-9FC9-6253F3BC9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CBBA-5FDB-4F05-BBF3-5F00CB451632}" type="datetimeFigureOut">
              <a:rPr lang="es-EC" smtClean="0"/>
              <a:t>22/2/2020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A89276-5AC1-4A3F-ADED-EB0607AE1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BF146-01AF-48D4-A533-4D5951FCB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0105-9259-41C5-8959-709E50D90B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48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AEE6C5C-C829-433C-AC4F-CA917AE5C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9937" y="2074412"/>
            <a:ext cx="5793505" cy="4610167"/>
          </a:xfrm>
        </p:spPr>
        <p:txBody>
          <a:bodyPr>
            <a:normAutofit/>
          </a:bodyPr>
          <a:lstStyle/>
          <a:p>
            <a:r>
              <a:rPr lang="es-EC" b="1" dirty="0"/>
              <a:t> </a:t>
            </a:r>
            <a:endParaRPr lang="es-EC" dirty="0"/>
          </a:p>
          <a:p>
            <a:endParaRPr lang="es-EC" b="1" dirty="0"/>
          </a:p>
          <a:p>
            <a:r>
              <a:rPr lang="es-EC" b="1" dirty="0"/>
              <a:t>Profesor:</a:t>
            </a:r>
            <a:endParaRPr lang="es-EC" dirty="0"/>
          </a:p>
          <a:p>
            <a:r>
              <a:rPr lang="es-EC" dirty="0"/>
              <a:t>Mónica Camacho </a:t>
            </a:r>
          </a:p>
          <a:p>
            <a:r>
              <a:rPr lang="es-EC" b="1" dirty="0"/>
              <a:t> 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683AEA2-3050-4438-93A6-C6EC9E1DA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967" y="1166029"/>
            <a:ext cx="9106753" cy="697974"/>
          </a:xfrm>
        </p:spPr>
        <p:txBody>
          <a:bodyPr>
            <a:normAutofit/>
          </a:bodyPr>
          <a:lstStyle/>
          <a:p>
            <a:r>
              <a:rPr lang="es-EC" sz="2800" b="1" dirty="0"/>
              <a:t>MODULO DE ESTUDIO DE MERCADO </a:t>
            </a:r>
            <a:endParaRPr lang="es-EC" sz="2800" dirty="0"/>
          </a:p>
        </p:txBody>
      </p:sp>
      <p:pic>
        <p:nvPicPr>
          <p:cNvPr id="8" name="Picture 2" descr="Resultado de imagen para empowerment">
            <a:extLst>
              <a:ext uri="{FF2B5EF4-FFF2-40B4-BE49-F238E27FC236}">
                <a16:creationId xmlns:a16="http://schemas.microsoft.com/office/drawing/2014/main" id="{25D9C51A-FB7C-4E69-9907-C2A7B4212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r="14889" b="40067"/>
          <a:stretch/>
        </p:blipFill>
        <p:spPr bwMode="auto">
          <a:xfrm>
            <a:off x="1366442" y="2534652"/>
            <a:ext cx="3656858" cy="33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2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4ECDB08-3B11-4395-8BB1-AD25FEE59E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2526"/>
            <a:ext cx="8229599" cy="46040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848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DC6C18-0C71-488F-9A21-67750E320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1" t="12632" r="20746" b="7602"/>
          <a:stretch/>
        </p:blipFill>
        <p:spPr>
          <a:xfrm>
            <a:off x="5213684" y="866274"/>
            <a:ext cx="5374105" cy="547035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044CE-D826-4CE4-9D32-D0700E8BB5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24" y="1171191"/>
            <a:ext cx="3686076" cy="470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63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213050E-D3C0-40A3-84C5-28323E8975A6}"/>
              </a:ext>
            </a:extLst>
          </p:cNvPr>
          <p:cNvSpPr/>
          <p:nvPr/>
        </p:nvSpPr>
        <p:spPr>
          <a:xfrm>
            <a:off x="3862137" y="296780"/>
            <a:ext cx="7784432" cy="626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LIDERAZGO 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Conceptos:</a:t>
            </a:r>
            <a:endParaRPr lang="es-EC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“El arte de movilizar a otros a querer luchar por aspiraciones compartidas” </a:t>
            </a:r>
            <a:r>
              <a:rPr lang="es-EC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Kouzes</a:t>
            </a: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/Posner” </a:t>
            </a:r>
            <a:endParaRPr lang="es-EC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Liderazgo es el arte de hacer algo más allá de lo que la ciencia de administración dice que es posible” Colin Powell</a:t>
            </a:r>
            <a:endParaRPr lang="es-EC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“Liderazgo es lo que el resto de nosotros llamamos cuando vemos a alguien haciendo algo que ama y nosotros queremos ayudar”</a:t>
            </a:r>
            <a:endParaRPr lang="es-EC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“Liderazgo parece ser el arte de permitir a otros que quieren hacer algo que nosotros estamos convencidos que debe ser hecho” Vance Packard</a:t>
            </a:r>
            <a:endParaRPr lang="es-EC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Resultado de imagen para LIDERAZGO Y EMPRENDIMIENTO">
            <a:extLst>
              <a:ext uri="{FF2B5EF4-FFF2-40B4-BE49-F238E27FC236}">
                <a16:creationId xmlns:a16="http://schemas.microsoft.com/office/drawing/2014/main" id="{239D748F-0BF7-4EB6-8A0A-6729A4208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1" y="2843461"/>
            <a:ext cx="3473116" cy="363754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LIDERAZGO Y EMPRENDIMIENTO">
            <a:extLst>
              <a:ext uri="{FF2B5EF4-FFF2-40B4-BE49-F238E27FC236}">
                <a16:creationId xmlns:a16="http://schemas.microsoft.com/office/drawing/2014/main" id="{6FD4D16F-B6BB-4AA6-910F-371399E2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3" y="376990"/>
            <a:ext cx="2571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6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E2182E0-A084-4201-89A4-17EEBF4C9DA4}"/>
              </a:ext>
            </a:extLst>
          </p:cNvPr>
          <p:cNvSpPr/>
          <p:nvPr/>
        </p:nvSpPr>
        <p:spPr>
          <a:xfrm>
            <a:off x="3048000" y="-13838131"/>
            <a:ext cx="6096000" cy="71113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señales de que eres un líder pero aún no lo sabes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Eres accesible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Mantienes la sonrisa, incluso cuando es difícil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Tienes una mente abierta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4. Te mantienes firme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Eres responsable, aunque no quieras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6. Tratas a todos por igual a pesar de lo que sientes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7. Eres seguro, pero nunca temes pedir ayuda o apoyo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8. Encuentras el lado positivo hasta en las peores situaciones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9. Ayudas a los demás sin esperar nada a cambio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10. Realmente te preocupas por los sentimientos de otros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veces en la vida te encuentras dejando tus planes a un lado para ser el hombro donde llorar de alguien o un oído amigo. Eres la persona a la que a gente busca cuando necesitan hablar de su vida o cuando las cosas van mal. Y es que realmente no te importa hacerlo porque te preocupan los sentimientos de los demás.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606AEC-4802-4F38-9A20-6D3AC7BC0634}"/>
              </a:ext>
            </a:extLst>
          </p:cNvPr>
          <p:cNvSpPr/>
          <p:nvPr/>
        </p:nvSpPr>
        <p:spPr>
          <a:xfrm>
            <a:off x="4555958" y="385140"/>
            <a:ext cx="7347284" cy="618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</a:t>
            </a:r>
            <a:r>
              <a:rPr lang="es-EC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proceso que se da responsablemente a gente responsable </a:t>
            </a: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 gente de una manera vivencial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 más productiva a la empresa y motiva a la gente dándoles las herramientas necesarias para hacer su trabajo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vital, energético, global, participativo y duradero; es u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influencia mutua en la distribución creativa del poder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Potencia el talento y las capacidades de la gente 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 a alguien asumir mayores responsabilidades y autoridad; mediante la formación, la confianza y el apoyo emocional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Invierte en el aprendizaje y f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omenta la consecución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Liderazgo y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van ligados, no puede ir separado uno del otro 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sultado de imagen para LIDERAZGO Y Empowerment">
            <a:extLst>
              <a:ext uri="{FF2B5EF4-FFF2-40B4-BE49-F238E27FC236}">
                <a16:creationId xmlns:a16="http://schemas.microsoft.com/office/drawing/2014/main" id="{A1E0D846-C502-422A-80E5-A4E8B9EDD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1214" r="2826" b="22837"/>
          <a:stretch/>
        </p:blipFill>
        <p:spPr bwMode="auto">
          <a:xfrm>
            <a:off x="288758" y="1744143"/>
            <a:ext cx="4267200" cy="34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1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B39B78-33C1-4243-A250-77C04B958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7" t="30409" r="19649" b="45731"/>
          <a:stretch/>
        </p:blipFill>
        <p:spPr>
          <a:xfrm>
            <a:off x="1026694" y="1437108"/>
            <a:ext cx="9978190" cy="23066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7BAFA-CDC2-4EE8-BDAD-BE2386CD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" y="334169"/>
            <a:ext cx="12079705" cy="1009651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12 EMPRENDEDORES MÁS IMPORTANTES DE LA HISTORIA MODERNA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3B83AE-10D7-42EC-9BE3-A6AB28EFF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0739"/>
            <a:ext cx="10515600" cy="6524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i="1" dirty="0"/>
              <a:t>"Las grandes ideas que revolucionan el mundo son poco frecuentes - y difíciles de lograr -. Pero esa es la diferencia entre el soñador y el hacedor.“ Revista </a:t>
            </a:r>
            <a:r>
              <a:rPr lang="es-MX" b="1" i="1" dirty="0" err="1"/>
              <a:t>Fortune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8B4C28-4C9A-46C5-9A8D-58810B0EB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7" t="32982" r="3602" b="41754"/>
          <a:stretch/>
        </p:blipFill>
        <p:spPr>
          <a:xfrm>
            <a:off x="1026693" y="3837028"/>
            <a:ext cx="9978190" cy="18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292F5-E2C3-456E-9AA1-34B21730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3" y="28949"/>
            <a:ext cx="9958137" cy="94962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DEL 8VO HÁBITO (STEFHEN COVEY)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1310A8-BB75-4F75-8FF5-D48B0551D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" t="18714" r="36667" b="27485"/>
          <a:stretch/>
        </p:blipFill>
        <p:spPr>
          <a:xfrm>
            <a:off x="920418" y="978569"/>
            <a:ext cx="3721768" cy="325654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032F2B-ADBE-443F-9F1A-616DDBACC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" t="20351" r="35614" b="32164"/>
          <a:stretch/>
        </p:blipFill>
        <p:spPr>
          <a:xfrm>
            <a:off x="6330616" y="1083816"/>
            <a:ext cx="4576009" cy="325654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71E2B4-69C9-4822-AEF0-6C859AD59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77" t="22222" r="3926" b="35672"/>
          <a:stretch/>
        </p:blipFill>
        <p:spPr>
          <a:xfrm>
            <a:off x="3038979" y="4235118"/>
            <a:ext cx="4136856" cy="239027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452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C6C691-95D8-4A7F-8E8F-707F50A14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" t="18714" r="36316" b="30994"/>
          <a:stretch/>
        </p:blipFill>
        <p:spPr>
          <a:xfrm>
            <a:off x="577516" y="409074"/>
            <a:ext cx="5117431" cy="312820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4397C1-5B5E-48E6-B719-F74CFC162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" t="19415" r="33860" b="32164"/>
          <a:stretch/>
        </p:blipFill>
        <p:spPr>
          <a:xfrm>
            <a:off x="6224337" y="409074"/>
            <a:ext cx="5117431" cy="318651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D8C2D2-FD23-4F7A-A33C-DF16F00D5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3" t="18714" r="34211" b="32865"/>
          <a:stretch/>
        </p:blipFill>
        <p:spPr>
          <a:xfrm>
            <a:off x="3332747" y="3537282"/>
            <a:ext cx="5253790" cy="312820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9726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432</Words>
  <Application>Microsoft Office PowerPoint</Application>
  <PresentationFormat>Panorámica</PresentationFormat>
  <Paragraphs>36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MODULO DE ESTUDIO DE MERCADO </vt:lpstr>
      <vt:lpstr>Presentación de PowerPoint</vt:lpstr>
      <vt:lpstr>Presentación de PowerPoint</vt:lpstr>
      <vt:lpstr>Presentación de PowerPoint</vt:lpstr>
      <vt:lpstr>Presentación de PowerPoint</vt:lpstr>
      <vt:lpstr>LOS 12 EMPRENDEDORES MÁS IMPORTANTES DE LA HISTORIA MODERNA</vt:lpstr>
      <vt:lpstr>VIDEO DEL 8VO HÁBITO (STEFHEN COVEY)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</dc:creator>
  <cp:lastModifiedBy>Mónica</cp:lastModifiedBy>
  <cp:revision>43</cp:revision>
  <dcterms:created xsi:type="dcterms:W3CDTF">2019-07-23T03:40:27Z</dcterms:created>
  <dcterms:modified xsi:type="dcterms:W3CDTF">2020-02-23T02:30:48Z</dcterms:modified>
</cp:coreProperties>
</file>