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03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796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8434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392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4045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84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8638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521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00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0089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84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46640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82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742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6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824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BD0E14-7A70-4374-A0C6-7A6138D2B8AD}" type="datetimeFigureOut">
              <a:rPr lang="es-EC" smtClean="0"/>
              <a:t>20/4/2020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D74147-1A62-475B-A6F8-993527D423E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7595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¿DÓNDE PUEDO INICIAR SESIÓN?&#10; La cuenta personal de Microsoft, es la dirección de correo&#10;electrónico y la contraseña 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21" y="656013"/>
            <a:ext cx="10401588" cy="54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59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¿CUÁLES SON LAS HERRAMIENTAS QUE&#10;OFRECE OFFICE 365&#10; Correo electrónico, Personas, Yammer, Sitios, One Drive, Tareas, Ca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33" y="747453"/>
            <a:ext cx="10301836" cy="525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93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Garamond</vt:lpstr>
      <vt:lpstr>Orgánico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Sony</cp:lastModifiedBy>
  <cp:revision>4</cp:revision>
  <dcterms:created xsi:type="dcterms:W3CDTF">2020-04-08T21:40:21Z</dcterms:created>
  <dcterms:modified xsi:type="dcterms:W3CDTF">2020-04-20T22:43:41Z</dcterms:modified>
</cp:coreProperties>
</file>