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84" r:id="rId3"/>
    <p:sldId id="292" r:id="rId4"/>
    <p:sldId id="293" r:id="rId5"/>
    <p:sldId id="294" r:id="rId6"/>
    <p:sldId id="295" r:id="rId7"/>
    <p:sldId id="297" r:id="rId8"/>
    <p:sldId id="299" r:id="rId9"/>
    <p:sldId id="305" r:id="rId10"/>
    <p:sldId id="291" r:id="rId11"/>
    <p:sldId id="303" r:id="rId12"/>
    <p:sldId id="306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concepto.de/cultura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concepto.de/cultur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58230-7960-450B-BD27-EDCA14966C1C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F831E82-5B17-49A8-AC57-40BABE0EAF03}">
      <dgm:prSet phldrT="[Texto]" custT="1"/>
      <dgm:spPr/>
      <dgm:t>
        <a:bodyPr/>
        <a:lstStyle/>
        <a:p>
          <a:r>
            <a:rPr lang="es-EC" sz="2400" b="1" dirty="0"/>
            <a:t>TIPOS DE ORATORIA</a:t>
          </a:r>
        </a:p>
      </dgm:t>
    </dgm:pt>
    <dgm:pt modelId="{4A40C71D-E988-4639-AA44-4C6C95210F82}" type="parTrans" cxnId="{A87284B8-DF1E-4C0F-BAFF-074FA69B6D11}">
      <dgm:prSet/>
      <dgm:spPr/>
      <dgm:t>
        <a:bodyPr/>
        <a:lstStyle/>
        <a:p>
          <a:endParaRPr lang="es-EC"/>
        </a:p>
      </dgm:t>
    </dgm:pt>
    <dgm:pt modelId="{86C53A0E-0657-49EC-9235-48A19B7A3016}" type="sibTrans" cxnId="{A87284B8-DF1E-4C0F-BAFF-074FA69B6D11}">
      <dgm:prSet/>
      <dgm:spPr/>
      <dgm:t>
        <a:bodyPr/>
        <a:lstStyle/>
        <a:p>
          <a:endParaRPr lang="es-EC"/>
        </a:p>
      </dgm:t>
    </dgm:pt>
    <dgm:pt modelId="{CAB130DF-F35C-436F-97D8-349800CC73B7}">
      <dgm:prSet phldrT="[Texto]" custT="1"/>
      <dgm:spPr/>
      <dgm:t>
        <a:bodyPr/>
        <a:lstStyle/>
        <a:p>
          <a:r>
            <a:rPr lang="es-EC" sz="2400" b="1" dirty="0">
              <a:solidFill>
                <a:srgbClr val="FF0000"/>
              </a:solidFill>
            </a:rPr>
            <a:t>Oratoria social</a:t>
          </a:r>
          <a:r>
            <a:rPr lang="es-EC" sz="2400" dirty="0">
              <a:solidFill>
                <a:srgbClr val="FF0000"/>
              </a:solidFill>
            </a:rPr>
            <a:t> </a:t>
          </a:r>
          <a:r>
            <a:rPr lang="es-EC" sz="2400" dirty="0">
              <a:solidFill>
                <a:schemeClr val="tx1"/>
              </a:solidFill>
            </a:rPr>
            <a:t>llamada ceremonial o sentimental</a:t>
          </a:r>
        </a:p>
      </dgm:t>
    </dgm:pt>
    <dgm:pt modelId="{30E4CF48-B603-441C-8252-78004850662B}" type="parTrans" cxnId="{49713C36-4E75-4ED3-97E9-D52FB67C85D2}">
      <dgm:prSet/>
      <dgm:spPr/>
      <dgm:t>
        <a:bodyPr/>
        <a:lstStyle/>
        <a:p>
          <a:endParaRPr lang="es-EC"/>
        </a:p>
      </dgm:t>
    </dgm:pt>
    <dgm:pt modelId="{32501B0D-8D65-4D53-BB62-E3722E0D58C8}" type="sibTrans" cxnId="{49713C36-4E75-4ED3-97E9-D52FB67C85D2}">
      <dgm:prSet/>
      <dgm:spPr/>
      <dgm:t>
        <a:bodyPr/>
        <a:lstStyle/>
        <a:p>
          <a:endParaRPr lang="es-EC"/>
        </a:p>
      </dgm:t>
    </dgm:pt>
    <dgm:pt modelId="{D7852D1E-B40D-459D-8917-6577E5CACD6A}">
      <dgm:prSet phldrT="[Texto]"/>
      <dgm:spPr/>
      <dgm:t>
        <a:bodyPr/>
        <a:lstStyle/>
        <a:p>
          <a:endParaRPr lang="es-EC" dirty="0"/>
        </a:p>
      </dgm:t>
    </dgm:pt>
    <dgm:pt modelId="{AE33D06B-B5EE-4697-8AC5-F3AADF8A526B}" type="parTrans" cxnId="{3AA56B4F-5CE6-47AB-972A-E87872A4AF47}">
      <dgm:prSet/>
      <dgm:spPr/>
      <dgm:t>
        <a:bodyPr/>
        <a:lstStyle/>
        <a:p>
          <a:endParaRPr lang="es-EC"/>
        </a:p>
      </dgm:t>
    </dgm:pt>
    <dgm:pt modelId="{E4732F93-46B9-4191-999B-5FD26DE59AE2}" type="sibTrans" cxnId="{3AA56B4F-5CE6-47AB-972A-E87872A4AF47}">
      <dgm:prSet/>
      <dgm:spPr/>
      <dgm:t>
        <a:bodyPr/>
        <a:lstStyle/>
        <a:p>
          <a:endParaRPr lang="es-EC"/>
        </a:p>
      </dgm:t>
    </dgm:pt>
    <dgm:pt modelId="{40891979-B5CC-4160-8DD5-2EB403A5D29C}">
      <dgm:prSet custT="1"/>
      <dgm:spPr/>
      <dgm:t>
        <a:bodyPr/>
        <a:lstStyle/>
        <a:p>
          <a:r>
            <a:rPr lang="es-EC" sz="2400" b="1" dirty="0">
              <a:solidFill>
                <a:srgbClr val="FF0000"/>
              </a:solidFill>
            </a:rPr>
            <a:t>Oratoria pedagógica</a:t>
          </a:r>
        </a:p>
        <a:p>
          <a:r>
            <a:rPr lang="es-EC" sz="2400" dirty="0"/>
            <a:t> </a:t>
          </a:r>
          <a:r>
            <a:rPr lang="es-EC" sz="2400" dirty="0">
              <a:solidFill>
                <a:schemeClr val="tx1"/>
              </a:solidFill>
            </a:rPr>
            <a:t>Busca transmitir la </a:t>
          </a:r>
          <a:r>
            <a:rPr lang="es-EC" sz="24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cultura</a:t>
          </a:r>
          <a:r>
            <a:rPr lang="es-EC" sz="2400" dirty="0">
              <a:solidFill>
                <a:schemeClr val="tx1"/>
              </a:solidFill>
            </a:rPr>
            <a:t> , transmite conocimientos</a:t>
          </a:r>
        </a:p>
      </dgm:t>
    </dgm:pt>
    <dgm:pt modelId="{E7CE4025-619A-495A-93FE-9B304EC42421}" type="parTrans" cxnId="{2937D790-1518-4796-820B-E0D9DAE3ED18}">
      <dgm:prSet/>
      <dgm:spPr/>
      <dgm:t>
        <a:bodyPr/>
        <a:lstStyle/>
        <a:p>
          <a:endParaRPr lang="es-EC"/>
        </a:p>
      </dgm:t>
    </dgm:pt>
    <dgm:pt modelId="{83B8CA40-474F-4403-8E88-473496B56207}" type="sibTrans" cxnId="{2937D790-1518-4796-820B-E0D9DAE3ED18}">
      <dgm:prSet/>
      <dgm:spPr/>
      <dgm:t>
        <a:bodyPr/>
        <a:lstStyle/>
        <a:p>
          <a:endParaRPr lang="es-EC"/>
        </a:p>
      </dgm:t>
    </dgm:pt>
    <dgm:pt modelId="{9C4CF805-3C84-4652-BDB9-BEC92AF4A812}">
      <dgm:prSet custT="1"/>
      <dgm:spPr/>
      <dgm:t>
        <a:bodyPr/>
        <a:lstStyle/>
        <a:p>
          <a:r>
            <a:rPr lang="es-EC" sz="2400" b="1" dirty="0">
              <a:solidFill>
                <a:srgbClr val="FF0000"/>
              </a:solidFill>
            </a:rPr>
            <a:t>Oratoria forense</a:t>
          </a:r>
        </a:p>
        <a:p>
          <a:r>
            <a:rPr lang="es-EC" sz="2400" dirty="0">
              <a:solidFill>
                <a:schemeClr val="tx1"/>
              </a:solidFill>
            </a:rPr>
            <a:t> Se usa dentro de la ciencia jurídica </a:t>
          </a:r>
        </a:p>
        <a:p>
          <a:r>
            <a:rPr lang="es-EC" sz="2400" dirty="0">
              <a:solidFill>
                <a:schemeClr val="tx1"/>
              </a:solidFill>
            </a:rPr>
            <a:t>(jueces, abogados y fiscales).</a:t>
          </a:r>
        </a:p>
      </dgm:t>
    </dgm:pt>
    <dgm:pt modelId="{73187C09-9407-4BBB-90CE-014AB99792D4}" type="parTrans" cxnId="{BD0374D2-5D3E-4339-9C44-FFCD1B456D30}">
      <dgm:prSet/>
      <dgm:spPr/>
      <dgm:t>
        <a:bodyPr/>
        <a:lstStyle/>
        <a:p>
          <a:endParaRPr lang="es-EC"/>
        </a:p>
      </dgm:t>
    </dgm:pt>
    <dgm:pt modelId="{179C13C2-F849-42DE-9EEF-7ABA41CDCBCC}" type="sibTrans" cxnId="{BD0374D2-5D3E-4339-9C44-FFCD1B456D30}">
      <dgm:prSet/>
      <dgm:spPr/>
      <dgm:t>
        <a:bodyPr/>
        <a:lstStyle/>
        <a:p>
          <a:endParaRPr lang="es-EC"/>
        </a:p>
      </dgm:t>
    </dgm:pt>
    <dgm:pt modelId="{64A04B8A-747C-40EC-8533-8A5C241B60F9}">
      <dgm:prSet custT="1"/>
      <dgm:spPr/>
      <dgm:t>
        <a:bodyPr/>
        <a:lstStyle/>
        <a:p>
          <a:r>
            <a:rPr lang="es-EC" sz="2400" b="1" dirty="0">
              <a:solidFill>
                <a:srgbClr val="FF0000"/>
              </a:solidFill>
            </a:rPr>
            <a:t>Oratoria persuasiva</a:t>
          </a:r>
          <a:r>
            <a:rPr lang="es-EC" sz="2400" dirty="0">
              <a:solidFill>
                <a:srgbClr val="FF0000"/>
              </a:solidFill>
            </a:rPr>
            <a:t> </a:t>
          </a:r>
          <a:r>
            <a:rPr lang="es-EC" sz="2400" dirty="0">
              <a:solidFill>
                <a:schemeClr val="tx1"/>
              </a:solidFill>
            </a:rPr>
            <a:t>Cuando los políticos exponen y debaten ideas políticas </a:t>
          </a:r>
        </a:p>
      </dgm:t>
    </dgm:pt>
    <dgm:pt modelId="{83E7D21C-541E-47BE-B421-3B8E4A3DEF57}" type="parTrans" cxnId="{CD1380AA-0E49-43D8-A4EB-23C33CBC1936}">
      <dgm:prSet/>
      <dgm:spPr/>
      <dgm:t>
        <a:bodyPr/>
        <a:lstStyle/>
        <a:p>
          <a:endParaRPr lang="es-EC"/>
        </a:p>
      </dgm:t>
    </dgm:pt>
    <dgm:pt modelId="{7841ABBF-82AF-407E-BFBC-55C739E7650A}" type="sibTrans" cxnId="{CD1380AA-0E49-43D8-A4EB-23C33CBC1936}">
      <dgm:prSet/>
      <dgm:spPr/>
      <dgm:t>
        <a:bodyPr/>
        <a:lstStyle/>
        <a:p>
          <a:endParaRPr lang="es-EC"/>
        </a:p>
      </dgm:t>
    </dgm:pt>
    <dgm:pt modelId="{100129A3-3E29-425E-AFA8-535DF4AC2F93}">
      <dgm:prSet custT="1"/>
      <dgm:spPr/>
      <dgm:t>
        <a:bodyPr/>
        <a:lstStyle/>
        <a:p>
          <a:r>
            <a:rPr lang="es-EC" sz="2400" b="1" dirty="0">
              <a:solidFill>
                <a:srgbClr val="FF0000"/>
              </a:solidFill>
            </a:rPr>
            <a:t>Oratoria sacra o religiosa</a:t>
          </a:r>
          <a:r>
            <a:rPr lang="es-EC" sz="2400" dirty="0"/>
            <a:t> </a:t>
          </a:r>
        </a:p>
        <a:p>
          <a:r>
            <a:rPr lang="es-EC" sz="2400" dirty="0">
              <a:solidFill>
                <a:schemeClr val="tx1"/>
              </a:solidFill>
            </a:rPr>
            <a:t>utiliza como base la Biblia u otros libros religiosos.</a:t>
          </a:r>
        </a:p>
      </dgm:t>
    </dgm:pt>
    <dgm:pt modelId="{455B56EC-0FCB-4A7B-803F-446CF71F67F2}" type="parTrans" cxnId="{925E3556-2DBD-4647-AD94-E356DB6BB6C6}">
      <dgm:prSet/>
      <dgm:spPr/>
      <dgm:t>
        <a:bodyPr/>
        <a:lstStyle/>
        <a:p>
          <a:endParaRPr lang="es-EC"/>
        </a:p>
      </dgm:t>
    </dgm:pt>
    <dgm:pt modelId="{0715927D-0358-46CC-9FEB-849A95B5166E}" type="sibTrans" cxnId="{925E3556-2DBD-4647-AD94-E356DB6BB6C6}">
      <dgm:prSet/>
      <dgm:spPr/>
      <dgm:t>
        <a:bodyPr/>
        <a:lstStyle/>
        <a:p>
          <a:endParaRPr lang="es-EC"/>
        </a:p>
      </dgm:t>
    </dgm:pt>
    <dgm:pt modelId="{5799BA28-52B9-473F-ADBD-15C16D90980B}" type="pres">
      <dgm:prSet presAssocID="{BAA58230-7960-450B-BD27-EDCA14966C1C}" presName="composite" presStyleCnt="0">
        <dgm:presLayoutVars>
          <dgm:chMax val="1"/>
          <dgm:dir/>
          <dgm:resizeHandles val="exact"/>
        </dgm:presLayoutVars>
      </dgm:prSet>
      <dgm:spPr/>
    </dgm:pt>
    <dgm:pt modelId="{5805192C-0DC7-4626-B6CD-9258D26692FB}" type="pres">
      <dgm:prSet presAssocID="{CF831E82-5B17-49A8-AC57-40BABE0EAF03}" presName="roof" presStyleLbl="dkBgShp" presStyleIdx="0" presStyleCnt="2" custLinFactNeighborX="-2367" custLinFactNeighborY="-20168"/>
      <dgm:spPr/>
    </dgm:pt>
    <dgm:pt modelId="{24967146-6CDE-43B5-A23B-416C11696AF7}" type="pres">
      <dgm:prSet presAssocID="{CF831E82-5B17-49A8-AC57-40BABE0EAF03}" presName="pillars" presStyleCnt="0"/>
      <dgm:spPr/>
    </dgm:pt>
    <dgm:pt modelId="{07B80B09-BCC7-42E0-A96F-1E84F3D538ED}" type="pres">
      <dgm:prSet presAssocID="{CF831E82-5B17-49A8-AC57-40BABE0EAF03}" presName="pillar1" presStyleLbl="node1" presStyleIdx="0" presStyleCnt="5" custLinFactNeighborX="-1514" custLinFactNeighborY="-1058">
        <dgm:presLayoutVars>
          <dgm:bulletEnabled val="1"/>
        </dgm:presLayoutVars>
      </dgm:prSet>
      <dgm:spPr/>
    </dgm:pt>
    <dgm:pt modelId="{0A5A58D8-B700-4DBF-BEBB-82DCE6186101}" type="pres">
      <dgm:prSet presAssocID="{40891979-B5CC-4160-8DD5-2EB403A5D29C}" presName="pillarX" presStyleLbl="node1" presStyleIdx="1" presStyleCnt="5" custScaleX="121623">
        <dgm:presLayoutVars>
          <dgm:bulletEnabled val="1"/>
        </dgm:presLayoutVars>
      </dgm:prSet>
      <dgm:spPr/>
    </dgm:pt>
    <dgm:pt modelId="{516AF4E2-F9FB-4849-85C6-4365E40064B2}" type="pres">
      <dgm:prSet presAssocID="{9C4CF805-3C84-4652-BDB9-BEC92AF4A812}" presName="pillarX" presStyleLbl="node1" presStyleIdx="2" presStyleCnt="5" custLinFactNeighborX="-1529" custLinFactNeighborY="-651">
        <dgm:presLayoutVars>
          <dgm:bulletEnabled val="1"/>
        </dgm:presLayoutVars>
      </dgm:prSet>
      <dgm:spPr/>
    </dgm:pt>
    <dgm:pt modelId="{8B85263F-91E1-4CB0-AC12-5D5E19B3B19F}" type="pres">
      <dgm:prSet presAssocID="{64A04B8A-747C-40EC-8533-8A5C241B60F9}" presName="pillarX" presStyleLbl="node1" presStyleIdx="3" presStyleCnt="5">
        <dgm:presLayoutVars>
          <dgm:bulletEnabled val="1"/>
        </dgm:presLayoutVars>
      </dgm:prSet>
      <dgm:spPr/>
    </dgm:pt>
    <dgm:pt modelId="{E721EEDA-F215-4F57-9713-BAE7D3849A8C}" type="pres">
      <dgm:prSet presAssocID="{100129A3-3E29-425E-AFA8-535DF4AC2F93}" presName="pillarX" presStyleLbl="node1" presStyleIdx="4" presStyleCnt="5">
        <dgm:presLayoutVars>
          <dgm:bulletEnabled val="1"/>
        </dgm:presLayoutVars>
      </dgm:prSet>
      <dgm:spPr/>
    </dgm:pt>
    <dgm:pt modelId="{85597EF4-E014-48D8-A5D7-EF2E53BE6131}" type="pres">
      <dgm:prSet presAssocID="{CF831E82-5B17-49A8-AC57-40BABE0EAF03}" presName="base" presStyleLbl="dkBgShp" presStyleIdx="1" presStyleCnt="2"/>
      <dgm:spPr/>
    </dgm:pt>
  </dgm:ptLst>
  <dgm:cxnLst>
    <dgm:cxn modelId="{49713C36-4E75-4ED3-97E9-D52FB67C85D2}" srcId="{CF831E82-5B17-49A8-AC57-40BABE0EAF03}" destId="{CAB130DF-F35C-436F-97D8-349800CC73B7}" srcOrd="0" destOrd="0" parTransId="{30E4CF48-B603-441C-8252-78004850662B}" sibTransId="{32501B0D-8D65-4D53-BB62-E3722E0D58C8}"/>
    <dgm:cxn modelId="{97F74A44-69DB-4B1C-A90B-9F46C5EFB76F}" type="presOf" srcId="{CAB130DF-F35C-436F-97D8-349800CC73B7}" destId="{07B80B09-BCC7-42E0-A96F-1E84F3D538ED}" srcOrd="0" destOrd="0" presId="urn:microsoft.com/office/officeart/2005/8/layout/hList3"/>
    <dgm:cxn modelId="{3AA56B4F-5CE6-47AB-972A-E87872A4AF47}" srcId="{BAA58230-7960-450B-BD27-EDCA14966C1C}" destId="{D7852D1E-B40D-459D-8917-6577E5CACD6A}" srcOrd="1" destOrd="0" parTransId="{AE33D06B-B5EE-4697-8AC5-F3AADF8A526B}" sibTransId="{E4732F93-46B9-4191-999B-5FD26DE59AE2}"/>
    <dgm:cxn modelId="{925E3556-2DBD-4647-AD94-E356DB6BB6C6}" srcId="{CF831E82-5B17-49A8-AC57-40BABE0EAF03}" destId="{100129A3-3E29-425E-AFA8-535DF4AC2F93}" srcOrd="4" destOrd="0" parTransId="{455B56EC-0FCB-4A7B-803F-446CF71F67F2}" sibTransId="{0715927D-0358-46CC-9FEB-849A95B5166E}"/>
    <dgm:cxn modelId="{37C31C79-0618-465A-95E2-0D66864E7ACE}" type="presOf" srcId="{100129A3-3E29-425E-AFA8-535DF4AC2F93}" destId="{E721EEDA-F215-4F57-9713-BAE7D3849A8C}" srcOrd="0" destOrd="0" presId="urn:microsoft.com/office/officeart/2005/8/layout/hList3"/>
    <dgm:cxn modelId="{2953BD85-636F-4AA9-81D7-C2452C588E3B}" type="presOf" srcId="{CF831E82-5B17-49A8-AC57-40BABE0EAF03}" destId="{5805192C-0DC7-4626-B6CD-9258D26692FB}" srcOrd="0" destOrd="0" presId="urn:microsoft.com/office/officeart/2005/8/layout/hList3"/>
    <dgm:cxn modelId="{2937D790-1518-4796-820B-E0D9DAE3ED18}" srcId="{CF831E82-5B17-49A8-AC57-40BABE0EAF03}" destId="{40891979-B5CC-4160-8DD5-2EB403A5D29C}" srcOrd="1" destOrd="0" parTransId="{E7CE4025-619A-495A-93FE-9B304EC42421}" sibTransId="{83B8CA40-474F-4403-8E88-473496B56207}"/>
    <dgm:cxn modelId="{CD1380AA-0E49-43D8-A4EB-23C33CBC1936}" srcId="{CF831E82-5B17-49A8-AC57-40BABE0EAF03}" destId="{64A04B8A-747C-40EC-8533-8A5C241B60F9}" srcOrd="3" destOrd="0" parTransId="{83E7D21C-541E-47BE-B421-3B8E4A3DEF57}" sibTransId="{7841ABBF-82AF-407E-BFBC-55C739E7650A}"/>
    <dgm:cxn modelId="{C3EB5CB2-A268-4348-8C71-3CB5106E6280}" type="presOf" srcId="{64A04B8A-747C-40EC-8533-8A5C241B60F9}" destId="{8B85263F-91E1-4CB0-AC12-5D5E19B3B19F}" srcOrd="0" destOrd="0" presId="urn:microsoft.com/office/officeart/2005/8/layout/hList3"/>
    <dgm:cxn modelId="{A87284B8-DF1E-4C0F-BAFF-074FA69B6D11}" srcId="{BAA58230-7960-450B-BD27-EDCA14966C1C}" destId="{CF831E82-5B17-49A8-AC57-40BABE0EAF03}" srcOrd="0" destOrd="0" parTransId="{4A40C71D-E988-4639-AA44-4C6C95210F82}" sibTransId="{86C53A0E-0657-49EC-9235-48A19B7A3016}"/>
    <dgm:cxn modelId="{549741CF-BCC0-44EA-A40E-3664B4D131B2}" type="presOf" srcId="{BAA58230-7960-450B-BD27-EDCA14966C1C}" destId="{5799BA28-52B9-473F-ADBD-15C16D90980B}" srcOrd="0" destOrd="0" presId="urn:microsoft.com/office/officeart/2005/8/layout/hList3"/>
    <dgm:cxn modelId="{36547ED1-D19E-479A-A547-02170B23FCBE}" type="presOf" srcId="{9C4CF805-3C84-4652-BDB9-BEC92AF4A812}" destId="{516AF4E2-F9FB-4849-85C6-4365E40064B2}" srcOrd="0" destOrd="0" presId="urn:microsoft.com/office/officeart/2005/8/layout/hList3"/>
    <dgm:cxn modelId="{BD0374D2-5D3E-4339-9C44-FFCD1B456D30}" srcId="{CF831E82-5B17-49A8-AC57-40BABE0EAF03}" destId="{9C4CF805-3C84-4652-BDB9-BEC92AF4A812}" srcOrd="2" destOrd="0" parTransId="{73187C09-9407-4BBB-90CE-014AB99792D4}" sibTransId="{179C13C2-F849-42DE-9EEF-7ABA41CDCBCC}"/>
    <dgm:cxn modelId="{BD3DBEFF-6E5F-427D-BB89-57E57864A20C}" type="presOf" srcId="{40891979-B5CC-4160-8DD5-2EB403A5D29C}" destId="{0A5A58D8-B700-4DBF-BEBB-82DCE6186101}" srcOrd="0" destOrd="0" presId="urn:microsoft.com/office/officeart/2005/8/layout/hList3"/>
    <dgm:cxn modelId="{7F34B4C2-D393-4FB3-98F2-E956805ADB83}" type="presParOf" srcId="{5799BA28-52B9-473F-ADBD-15C16D90980B}" destId="{5805192C-0DC7-4626-B6CD-9258D26692FB}" srcOrd="0" destOrd="0" presId="urn:microsoft.com/office/officeart/2005/8/layout/hList3"/>
    <dgm:cxn modelId="{DD7BEC69-9E3B-4D7B-A183-58170A1F0FA3}" type="presParOf" srcId="{5799BA28-52B9-473F-ADBD-15C16D90980B}" destId="{24967146-6CDE-43B5-A23B-416C11696AF7}" srcOrd="1" destOrd="0" presId="urn:microsoft.com/office/officeart/2005/8/layout/hList3"/>
    <dgm:cxn modelId="{0BA3CA9A-A27E-45DF-8949-CDC14D4683F6}" type="presParOf" srcId="{24967146-6CDE-43B5-A23B-416C11696AF7}" destId="{07B80B09-BCC7-42E0-A96F-1E84F3D538ED}" srcOrd="0" destOrd="0" presId="urn:microsoft.com/office/officeart/2005/8/layout/hList3"/>
    <dgm:cxn modelId="{DCCAD66F-1A3C-4AC0-AA8F-8B6C707A9B95}" type="presParOf" srcId="{24967146-6CDE-43B5-A23B-416C11696AF7}" destId="{0A5A58D8-B700-4DBF-BEBB-82DCE6186101}" srcOrd="1" destOrd="0" presId="urn:microsoft.com/office/officeart/2005/8/layout/hList3"/>
    <dgm:cxn modelId="{21CD783F-F877-487C-B42D-E93B6DB04925}" type="presParOf" srcId="{24967146-6CDE-43B5-A23B-416C11696AF7}" destId="{516AF4E2-F9FB-4849-85C6-4365E40064B2}" srcOrd="2" destOrd="0" presId="urn:microsoft.com/office/officeart/2005/8/layout/hList3"/>
    <dgm:cxn modelId="{4CA44945-B770-4C54-A3D1-B9E1C14815D1}" type="presParOf" srcId="{24967146-6CDE-43B5-A23B-416C11696AF7}" destId="{8B85263F-91E1-4CB0-AC12-5D5E19B3B19F}" srcOrd="3" destOrd="0" presId="urn:microsoft.com/office/officeart/2005/8/layout/hList3"/>
    <dgm:cxn modelId="{BB750868-99D5-45CB-998A-2B195085D9B1}" type="presParOf" srcId="{24967146-6CDE-43B5-A23B-416C11696AF7}" destId="{E721EEDA-F215-4F57-9713-BAE7D3849A8C}" srcOrd="4" destOrd="0" presId="urn:microsoft.com/office/officeart/2005/8/layout/hList3"/>
    <dgm:cxn modelId="{6F7CFEB1-F9CD-4D74-B0BC-26AB81C7303A}" type="presParOf" srcId="{5799BA28-52B9-473F-ADBD-15C16D90980B}" destId="{85597EF4-E014-48D8-A5D7-EF2E53BE613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4B7D7-2749-41DB-8B56-1D019654FA9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28337FF-F21B-4450-B581-117FAF74B7C1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Errores más comunes</a:t>
          </a:r>
        </a:p>
      </dgm:t>
    </dgm:pt>
    <dgm:pt modelId="{A289CEEB-DDD4-474C-AB53-29606A94B55F}" type="parTrans" cxnId="{4F3696EF-CA90-48AC-BD9B-439753754145}">
      <dgm:prSet/>
      <dgm:spPr/>
      <dgm:t>
        <a:bodyPr/>
        <a:lstStyle/>
        <a:p>
          <a:endParaRPr lang="es-EC"/>
        </a:p>
      </dgm:t>
    </dgm:pt>
    <dgm:pt modelId="{D2FE89AF-A879-4DC6-8CEA-ED6B6CE7A917}" type="sibTrans" cxnId="{4F3696EF-CA90-48AC-BD9B-439753754145}">
      <dgm:prSet/>
      <dgm:spPr/>
      <dgm:t>
        <a:bodyPr/>
        <a:lstStyle/>
        <a:p>
          <a:endParaRPr lang="es-EC"/>
        </a:p>
      </dgm:t>
    </dgm:pt>
    <dgm:pt modelId="{7E8B67C1-A4C3-46E9-857E-2B0E8567B58B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Inadecuada presentación personal</a:t>
          </a:r>
        </a:p>
      </dgm:t>
    </dgm:pt>
    <dgm:pt modelId="{97E0E4F4-3605-4773-8DD8-578660310E41}" type="parTrans" cxnId="{8E6AF64E-3D56-4287-9044-617ECAE6D5B2}">
      <dgm:prSet/>
      <dgm:spPr/>
      <dgm:t>
        <a:bodyPr/>
        <a:lstStyle/>
        <a:p>
          <a:endParaRPr lang="es-EC"/>
        </a:p>
      </dgm:t>
    </dgm:pt>
    <dgm:pt modelId="{A2EBF75D-D21B-4E2F-8C38-A8CCF6D79D8B}" type="sibTrans" cxnId="{8E6AF64E-3D56-4287-9044-617ECAE6D5B2}">
      <dgm:prSet/>
      <dgm:spPr/>
      <dgm:t>
        <a:bodyPr/>
        <a:lstStyle/>
        <a:p>
          <a:endParaRPr lang="es-EC"/>
        </a:p>
      </dgm:t>
    </dgm:pt>
    <dgm:pt modelId="{6DFFAF2D-F74B-4198-94ED-B9EAB3FA825A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Dirigirse solo a un sector de la audiencia</a:t>
          </a:r>
        </a:p>
      </dgm:t>
    </dgm:pt>
    <dgm:pt modelId="{FBC5F566-9DDA-456E-AE65-B4C86A4573E9}" type="parTrans" cxnId="{FF7A94E0-E6A2-4155-9DCE-CF052AA96D1D}">
      <dgm:prSet/>
      <dgm:spPr/>
      <dgm:t>
        <a:bodyPr/>
        <a:lstStyle/>
        <a:p>
          <a:endParaRPr lang="es-EC"/>
        </a:p>
      </dgm:t>
    </dgm:pt>
    <dgm:pt modelId="{DF8D64A5-0A48-4802-BC96-067E3E1D57E3}" type="sibTrans" cxnId="{FF7A94E0-E6A2-4155-9DCE-CF052AA96D1D}">
      <dgm:prSet/>
      <dgm:spPr/>
      <dgm:t>
        <a:bodyPr/>
        <a:lstStyle/>
        <a:p>
          <a:endParaRPr lang="es-EC"/>
        </a:p>
      </dgm:t>
    </dgm:pt>
    <dgm:pt modelId="{5EC27B0A-A72D-40A2-A8E3-279843BEDE04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Falta o lectura del material de apoyo</a:t>
          </a:r>
        </a:p>
      </dgm:t>
    </dgm:pt>
    <dgm:pt modelId="{CBABDDEF-283D-48AC-9255-CA15BDB71BEF}" type="parTrans" cxnId="{13138FEB-D5A3-4054-B651-1422D70B7626}">
      <dgm:prSet/>
      <dgm:spPr/>
      <dgm:t>
        <a:bodyPr/>
        <a:lstStyle/>
        <a:p>
          <a:endParaRPr lang="es-EC"/>
        </a:p>
      </dgm:t>
    </dgm:pt>
    <dgm:pt modelId="{0A03777D-6D88-4B6D-A211-63752C964798}" type="sibTrans" cxnId="{13138FEB-D5A3-4054-B651-1422D70B7626}">
      <dgm:prSet/>
      <dgm:spPr/>
      <dgm:t>
        <a:bodyPr/>
        <a:lstStyle/>
        <a:p>
          <a:endParaRPr lang="es-EC"/>
        </a:p>
      </dgm:t>
    </dgm:pt>
    <dgm:pt modelId="{1CF4120E-7834-442A-9CFA-B87E30E63BB1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Descuidar la audiencia</a:t>
          </a:r>
        </a:p>
      </dgm:t>
    </dgm:pt>
    <dgm:pt modelId="{DBC79276-9DBD-4B9E-80D3-6675F903A3F6}" type="parTrans" cxnId="{0E2C17E8-D48C-4959-A115-7ED6F76016FF}">
      <dgm:prSet/>
      <dgm:spPr/>
      <dgm:t>
        <a:bodyPr/>
        <a:lstStyle/>
        <a:p>
          <a:endParaRPr lang="es-EC"/>
        </a:p>
      </dgm:t>
    </dgm:pt>
    <dgm:pt modelId="{D10A5C8C-C274-4A47-941F-4CA705F07E1B}" type="sibTrans" cxnId="{0E2C17E8-D48C-4959-A115-7ED6F76016FF}">
      <dgm:prSet/>
      <dgm:spPr/>
      <dgm:t>
        <a:bodyPr/>
        <a:lstStyle/>
        <a:p>
          <a:endParaRPr lang="es-EC"/>
        </a:p>
      </dgm:t>
    </dgm:pt>
    <dgm:pt modelId="{2991022D-5204-4794-85FE-40F47F0A9886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Voz baja y mala modulación</a:t>
          </a:r>
        </a:p>
      </dgm:t>
    </dgm:pt>
    <dgm:pt modelId="{3764D9C9-0162-49E4-B826-A6E14DC9131D}" type="parTrans" cxnId="{406F26F8-DBFB-41BD-9445-7FC93DD094D3}">
      <dgm:prSet/>
      <dgm:spPr/>
      <dgm:t>
        <a:bodyPr/>
        <a:lstStyle/>
        <a:p>
          <a:endParaRPr lang="es-EC"/>
        </a:p>
      </dgm:t>
    </dgm:pt>
    <dgm:pt modelId="{7B0ED48D-495E-4881-93BF-6FC7CE416EB3}" type="sibTrans" cxnId="{406F26F8-DBFB-41BD-9445-7FC93DD094D3}">
      <dgm:prSet/>
      <dgm:spPr/>
      <dgm:t>
        <a:bodyPr/>
        <a:lstStyle/>
        <a:p>
          <a:endParaRPr lang="es-EC"/>
        </a:p>
      </dgm:t>
    </dgm:pt>
    <dgm:pt modelId="{237B5133-6509-48DD-B74D-A057123A5850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Total nerviosismo</a:t>
          </a:r>
        </a:p>
      </dgm:t>
    </dgm:pt>
    <dgm:pt modelId="{7AB4631D-D2F9-4298-BC84-AE3AB7A6CE50}" type="parTrans" cxnId="{F68FB98B-EC26-44F6-8261-D9DFC9BB728D}">
      <dgm:prSet/>
      <dgm:spPr/>
      <dgm:t>
        <a:bodyPr/>
        <a:lstStyle/>
        <a:p>
          <a:endParaRPr lang="es-EC"/>
        </a:p>
      </dgm:t>
    </dgm:pt>
    <dgm:pt modelId="{EA8DC476-851F-4814-8B1D-2A074D246624}" type="sibTrans" cxnId="{F68FB98B-EC26-44F6-8261-D9DFC9BB728D}">
      <dgm:prSet/>
      <dgm:spPr/>
      <dgm:t>
        <a:bodyPr/>
        <a:lstStyle/>
        <a:p>
          <a:endParaRPr lang="es-EC"/>
        </a:p>
      </dgm:t>
    </dgm:pt>
    <dgm:pt modelId="{67FF2C24-13EA-42CC-8B91-2E61B988BDF5}" type="pres">
      <dgm:prSet presAssocID="{5B24B7D7-2749-41DB-8B56-1D019654FA9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7302F7-F0E4-4568-9644-481BF0971FAA}" type="pres">
      <dgm:prSet presAssocID="{B28337FF-F21B-4450-B581-117FAF74B7C1}" presName="centerShape" presStyleLbl="node0" presStyleIdx="0" presStyleCnt="1"/>
      <dgm:spPr/>
    </dgm:pt>
    <dgm:pt modelId="{81B070DF-1468-411C-B277-A8339C016B57}" type="pres">
      <dgm:prSet presAssocID="{7E8B67C1-A4C3-46E9-857E-2B0E8567B58B}" presName="node" presStyleLbl="node1" presStyleIdx="0" presStyleCnt="6" custScaleX="143381">
        <dgm:presLayoutVars>
          <dgm:bulletEnabled val="1"/>
        </dgm:presLayoutVars>
      </dgm:prSet>
      <dgm:spPr/>
    </dgm:pt>
    <dgm:pt modelId="{4461B69B-9C48-49EB-B2B8-F3B323450BDB}" type="pres">
      <dgm:prSet presAssocID="{7E8B67C1-A4C3-46E9-857E-2B0E8567B58B}" presName="dummy" presStyleCnt="0"/>
      <dgm:spPr/>
    </dgm:pt>
    <dgm:pt modelId="{6C774086-C5B3-4ACF-8096-69C59B7086A3}" type="pres">
      <dgm:prSet presAssocID="{A2EBF75D-D21B-4E2F-8C38-A8CCF6D79D8B}" presName="sibTrans" presStyleLbl="sibTrans2D1" presStyleIdx="0" presStyleCnt="6"/>
      <dgm:spPr/>
    </dgm:pt>
    <dgm:pt modelId="{4ED9B9BB-8F9B-4271-BCAD-554E2DB9A69D}" type="pres">
      <dgm:prSet presAssocID="{6DFFAF2D-F74B-4198-94ED-B9EAB3FA825A}" presName="node" presStyleLbl="node1" presStyleIdx="1" presStyleCnt="6" custScaleX="143381">
        <dgm:presLayoutVars>
          <dgm:bulletEnabled val="1"/>
        </dgm:presLayoutVars>
      </dgm:prSet>
      <dgm:spPr/>
    </dgm:pt>
    <dgm:pt modelId="{C4575EAB-E76B-4295-A795-DA70490F70B8}" type="pres">
      <dgm:prSet presAssocID="{6DFFAF2D-F74B-4198-94ED-B9EAB3FA825A}" presName="dummy" presStyleCnt="0"/>
      <dgm:spPr/>
    </dgm:pt>
    <dgm:pt modelId="{5AC35AB8-F325-4E98-8EEB-253E58859C5D}" type="pres">
      <dgm:prSet presAssocID="{DF8D64A5-0A48-4802-BC96-067E3E1D57E3}" presName="sibTrans" presStyleLbl="sibTrans2D1" presStyleIdx="1" presStyleCnt="6"/>
      <dgm:spPr/>
    </dgm:pt>
    <dgm:pt modelId="{08CC9150-38F1-4E6C-B3CB-60AA822A2C77}" type="pres">
      <dgm:prSet presAssocID="{5EC27B0A-A72D-40A2-A8E3-279843BEDE04}" presName="node" presStyleLbl="node1" presStyleIdx="2" presStyleCnt="6" custScaleX="143381">
        <dgm:presLayoutVars>
          <dgm:bulletEnabled val="1"/>
        </dgm:presLayoutVars>
      </dgm:prSet>
      <dgm:spPr/>
    </dgm:pt>
    <dgm:pt modelId="{2ADE7802-2910-4F3F-830B-2A676A7DAEF2}" type="pres">
      <dgm:prSet presAssocID="{5EC27B0A-A72D-40A2-A8E3-279843BEDE04}" presName="dummy" presStyleCnt="0"/>
      <dgm:spPr/>
    </dgm:pt>
    <dgm:pt modelId="{57885B4E-F676-4EB6-8E74-6F5167671F08}" type="pres">
      <dgm:prSet presAssocID="{0A03777D-6D88-4B6D-A211-63752C964798}" presName="sibTrans" presStyleLbl="sibTrans2D1" presStyleIdx="2" presStyleCnt="6"/>
      <dgm:spPr/>
    </dgm:pt>
    <dgm:pt modelId="{988C7E4B-B180-4BE3-B6E1-B5E669DCD801}" type="pres">
      <dgm:prSet presAssocID="{1CF4120E-7834-442A-9CFA-B87E30E63BB1}" presName="node" presStyleLbl="node1" presStyleIdx="3" presStyleCnt="6" custScaleX="143381">
        <dgm:presLayoutVars>
          <dgm:bulletEnabled val="1"/>
        </dgm:presLayoutVars>
      </dgm:prSet>
      <dgm:spPr/>
    </dgm:pt>
    <dgm:pt modelId="{55439616-FB46-423F-9EF7-1B67BBF4D629}" type="pres">
      <dgm:prSet presAssocID="{1CF4120E-7834-442A-9CFA-B87E30E63BB1}" presName="dummy" presStyleCnt="0"/>
      <dgm:spPr/>
    </dgm:pt>
    <dgm:pt modelId="{BC0BAC4F-1F06-4ACB-B32D-8DA7F0DBD39B}" type="pres">
      <dgm:prSet presAssocID="{D10A5C8C-C274-4A47-941F-4CA705F07E1B}" presName="sibTrans" presStyleLbl="sibTrans2D1" presStyleIdx="3" presStyleCnt="6"/>
      <dgm:spPr/>
    </dgm:pt>
    <dgm:pt modelId="{5188CD7C-7124-41E1-946C-D5E040BFCDB5}" type="pres">
      <dgm:prSet presAssocID="{2991022D-5204-4794-85FE-40F47F0A9886}" presName="node" presStyleLbl="node1" presStyleIdx="4" presStyleCnt="6" custScaleX="143381">
        <dgm:presLayoutVars>
          <dgm:bulletEnabled val="1"/>
        </dgm:presLayoutVars>
      </dgm:prSet>
      <dgm:spPr/>
    </dgm:pt>
    <dgm:pt modelId="{CEACE526-8E6E-40BB-B4BB-110C0D3C38DB}" type="pres">
      <dgm:prSet presAssocID="{2991022D-5204-4794-85FE-40F47F0A9886}" presName="dummy" presStyleCnt="0"/>
      <dgm:spPr/>
    </dgm:pt>
    <dgm:pt modelId="{86F26480-F7EA-47E2-8369-546ED214627B}" type="pres">
      <dgm:prSet presAssocID="{7B0ED48D-495E-4881-93BF-6FC7CE416EB3}" presName="sibTrans" presStyleLbl="sibTrans2D1" presStyleIdx="4" presStyleCnt="6"/>
      <dgm:spPr/>
    </dgm:pt>
    <dgm:pt modelId="{43A62B0F-8B8D-4871-9183-654CCCB23AA3}" type="pres">
      <dgm:prSet presAssocID="{237B5133-6509-48DD-B74D-A057123A5850}" presName="node" presStyleLbl="node1" presStyleIdx="5" presStyleCnt="6" custScaleX="143381">
        <dgm:presLayoutVars>
          <dgm:bulletEnabled val="1"/>
        </dgm:presLayoutVars>
      </dgm:prSet>
      <dgm:spPr/>
    </dgm:pt>
    <dgm:pt modelId="{A8F924B1-97F4-4497-BE8C-736D40F9D5D1}" type="pres">
      <dgm:prSet presAssocID="{237B5133-6509-48DD-B74D-A057123A5850}" presName="dummy" presStyleCnt="0"/>
      <dgm:spPr/>
    </dgm:pt>
    <dgm:pt modelId="{AEFCDD62-D256-4FF9-ACA9-50744E97DEAD}" type="pres">
      <dgm:prSet presAssocID="{EA8DC476-851F-4814-8B1D-2A074D246624}" presName="sibTrans" presStyleLbl="sibTrans2D1" presStyleIdx="5" presStyleCnt="6"/>
      <dgm:spPr/>
    </dgm:pt>
  </dgm:ptLst>
  <dgm:cxnLst>
    <dgm:cxn modelId="{6A96460B-D835-4749-A911-89DE2DB3967B}" type="presOf" srcId="{EA8DC476-851F-4814-8B1D-2A074D246624}" destId="{AEFCDD62-D256-4FF9-ACA9-50744E97DEAD}" srcOrd="0" destOrd="0" presId="urn:microsoft.com/office/officeart/2005/8/layout/radial6"/>
    <dgm:cxn modelId="{6C09A30C-682E-4C1B-B6E3-36E3090315B0}" type="presOf" srcId="{7E8B67C1-A4C3-46E9-857E-2B0E8567B58B}" destId="{81B070DF-1468-411C-B277-A8339C016B57}" srcOrd="0" destOrd="0" presId="urn:microsoft.com/office/officeart/2005/8/layout/radial6"/>
    <dgm:cxn modelId="{3B42C80D-F3D7-4954-B6E2-86CD416C26C8}" type="presOf" srcId="{A2EBF75D-D21B-4E2F-8C38-A8CCF6D79D8B}" destId="{6C774086-C5B3-4ACF-8096-69C59B7086A3}" srcOrd="0" destOrd="0" presId="urn:microsoft.com/office/officeart/2005/8/layout/radial6"/>
    <dgm:cxn modelId="{40B86124-9345-4738-8CDC-4F99EE1C097E}" type="presOf" srcId="{0A03777D-6D88-4B6D-A211-63752C964798}" destId="{57885B4E-F676-4EB6-8E74-6F5167671F08}" srcOrd="0" destOrd="0" presId="urn:microsoft.com/office/officeart/2005/8/layout/radial6"/>
    <dgm:cxn modelId="{9AC6472A-B6B7-4712-B4AA-8BE9D58233C2}" type="presOf" srcId="{1CF4120E-7834-442A-9CFA-B87E30E63BB1}" destId="{988C7E4B-B180-4BE3-B6E1-B5E669DCD801}" srcOrd="0" destOrd="0" presId="urn:microsoft.com/office/officeart/2005/8/layout/radial6"/>
    <dgm:cxn modelId="{065B1A40-54D1-4876-8CAD-29DE49F7A80B}" type="presOf" srcId="{2991022D-5204-4794-85FE-40F47F0A9886}" destId="{5188CD7C-7124-41E1-946C-D5E040BFCDB5}" srcOrd="0" destOrd="0" presId="urn:microsoft.com/office/officeart/2005/8/layout/radial6"/>
    <dgm:cxn modelId="{B696F943-2E3F-4AE4-BBF0-3EE440D3DB8C}" type="presOf" srcId="{6DFFAF2D-F74B-4198-94ED-B9EAB3FA825A}" destId="{4ED9B9BB-8F9B-4271-BCAD-554E2DB9A69D}" srcOrd="0" destOrd="0" presId="urn:microsoft.com/office/officeart/2005/8/layout/radial6"/>
    <dgm:cxn modelId="{A67D4B6C-199D-444B-AD8F-39DA35499154}" type="presOf" srcId="{237B5133-6509-48DD-B74D-A057123A5850}" destId="{43A62B0F-8B8D-4871-9183-654CCCB23AA3}" srcOrd="0" destOrd="0" presId="urn:microsoft.com/office/officeart/2005/8/layout/radial6"/>
    <dgm:cxn modelId="{8E6AF64E-3D56-4287-9044-617ECAE6D5B2}" srcId="{B28337FF-F21B-4450-B581-117FAF74B7C1}" destId="{7E8B67C1-A4C3-46E9-857E-2B0E8567B58B}" srcOrd="0" destOrd="0" parTransId="{97E0E4F4-3605-4773-8DD8-578660310E41}" sibTransId="{A2EBF75D-D21B-4E2F-8C38-A8CCF6D79D8B}"/>
    <dgm:cxn modelId="{F68FB98B-EC26-44F6-8261-D9DFC9BB728D}" srcId="{B28337FF-F21B-4450-B581-117FAF74B7C1}" destId="{237B5133-6509-48DD-B74D-A057123A5850}" srcOrd="5" destOrd="0" parTransId="{7AB4631D-D2F9-4298-BC84-AE3AB7A6CE50}" sibTransId="{EA8DC476-851F-4814-8B1D-2A074D246624}"/>
    <dgm:cxn modelId="{02B26DA2-63F3-4E81-BCA5-F0FCB33EB78F}" type="presOf" srcId="{5EC27B0A-A72D-40A2-A8E3-279843BEDE04}" destId="{08CC9150-38F1-4E6C-B3CB-60AA822A2C77}" srcOrd="0" destOrd="0" presId="urn:microsoft.com/office/officeart/2005/8/layout/radial6"/>
    <dgm:cxn modelId="{4681C8C8-EEE6-478D-B2F2-6D90662FB8B3}" type="presOf" srcId="{D10A5C8C-C274-4A47-941F-4CA705F07E1B}" destId="{BC0BAC4F-1F06-4ACB-B32D-8DA7F0DBD39B}" srcOrd="0" destOrd="0" presId="urn:microsoft.com/office/officeart/2005/8/layout/radial6"/>
    <dgm:cxn modelId="{7142B6DF-1B32-4D95-A19E-780D39871BAA}" type="presOf" srcId="{DF8D64A5-0A48-4802-BC96-067E3E1D57E3}" destId="{5AC35AB8-F325-4E98-8EEB-253E58859C5D}" srcOrd="0" destOrd="0" presId="urn:microsoft.com/office/officeart/2005/8/layout/radial6"/>
    <dgm:cxn modelId="{FF7A94E0-E6A2-4155-9DCE-CF052AA96D1D}" srcId="{B28337FF-F21B-4450-B581-117FAF74B7C1}" destId="{6DFFAF2D-F74B-4198-94ED-B9EAB3FA825A}" srcOrd="1" destOrd="0" parTransId="{FBC5F566-9DDA-456E-AE65-B4C86A4573E9}" sibTransId="{DF8D64A5-0A48-4802-BC96-067E3E1D57E3}"/>
    <dgm:cxn modelId="{8512F2E0-D028-4A7D-B2BF-9D6DAFF10D05}" type="presOf" srcId="{7B0ED48D-495E-4881-93BF-6FC7CE416EB3}" destId="{86F26480-F7EA-47E2-8369-546ED214627B}" srcOrd="0" destOrd="0" presId="urn:microsoft.com/office/officeart/2005/8/layout/radial6"/>
    <dgm:cxn modelId="{0E2C17E8-D48C-4959-A115-7ED6F76016FF}" srcId="{B28337FF-F21B-4450-B581-117FAF74B7C1}" destId="{1CF4120E-7834-442A-9CFA-B87E30E63BB1}" srcOrd="3" destOrd="0" parTransId="{DBC79276-9DBD-4B9E-80D3-6675F903A3F6}" sibTransId="{D10A5C8C-C274-4A47-941F-4CA705F07E1B}"/>
    <dgm:cxn modelId="{019478EB-186B-4029-B85E-ED70E4BED92E}" type="presOf" srcId="{B28337FF-F21B-4450-B581-117FAF74B7C1}" destId="{777302F7-F0E4-4568-9644-481BF0971FAA}" srcOrd="0" destOrd="0" presId="urn:microsoft.com/office/officeart/2005/8/layout/radial6"/>
    <dgm:cxn modelId="{13138FEB-D5A3-4054-B651-1422D70B7626}" srcId="{B28337FF-F21B-4450-B581-117FAF74B7C1}" destId="{5EC27B0A-A72D-40A2-A8E3-279843BEDE04}" srcOrd="2" destOrd="0" parTransId="{CBABDDEF-283D-48AC-9255-CA15BDB71BEF}" sibTransId="{0A03777D-6D88-4B6D-A211-63752C964798}"/>
    <dgm:cxn modelId="{EFB118EC-70E9-40F8-8A07-300D6A54818D}" type="presOf" srcId="{5B24B7D7-2749-41DB-8B56-1D019654FA93}" destId="{67FF2C24-13EA-42CC-8B91-2E61B988BDF5}" srcOrd="0" destOrd="0" presId="urn:microsoft.com/office/officeart/2005/8/layout/radial6"/>
    <dgm:cxn modelId="{4F3696EF-CA90-48AC-BD9B-439753754145}" srcId="{5B24B7D7-2749-41DB-8B56-1D019654FA93}" destId="{B28337FF-F21B-4450-B581-117FAF74B7C1}" srcOrd="0" destOrd="0" parTransId="{A289CEEB-DDD4-474C-AB53-29606A94B55F}" sibTransId="{D2FE89AF-A879-4DC6-8CEA-ED6B6CE7A917}"/>
    <dgm:cxn modelId="{406F26F8-DBFB-41BD-9445-7FC93DD094D3}" srcId="{B28337FF-F21B-4450-B581-117FAF74B7C1}" destId="{2991022D-5204-4794-85FE-40F47F0A9886}" srcOrd="4" destOrd="0" parTransId="{3764D9C9-0162-49E4-B826-A6E14DC9131D}" sibTransId="{7B0ED48D-495E-4881-93BF-6FC7CE416EB3}"/>
    <dgm:cxn modelId="{609B1677-07A6-4FEC-B2D5-48119CBF94E1}" type="presParOf" srcId="{67FF2C24-13EA-42CC-8B91-2E61B988BDF5}" destId="{777302F7-F0E4-4568-9644-481BF0971FAA}" srcOrd="0" destOrd="0" presId="urn:microsoft.com/office/officeart/2005/8/layout/radial6"/>
    <dgm:cxn modelId="{E4FC7C7C-454C-4951-BCC3-2974AA49D3EF}" type="presParOf" srcId="{67FF2C24-13EA-42CC-8B91-2E61B988BDF5}" destId="{81B070DF-1468-411C-B277-A8339C016B57}" srcOrd="1" destOrd="0" presId="urn:microsoft.com/office/officeart/2005/8/layout/radial6"/>
    <dgm:cxn modelId="{3F7EF08C-DE47-4A20-B137-D0D182681088}" type="presParOf" srcId="{67FF2C24-13EA-42CC-8B91-2E61B988BDF5}" destId="{4461B69B-9C48-49EB-B2B8-F3B323450BDB}" srcOrd="2" destOrd="0" presId="urn:microsoft.com/office/officeart/2005/8/layout/radial6"/>
    <dgm:cxn modelId="{05F10D58-82B8-4FD0-B1A5-E226948BB238}" type="presParOf" srcId="{67FF2C24-13EA-42CC-8B91-2E61B988BDF5}" destId="{6C774086-C5B3-4ACF-8096-69C59B7086A3}" srcOrd="3" destOrd="0" presId="urn:microsoft.com/office/officeart/2005/8/layout/radial6"/>
    <dgm:cxn modelId="{8F95AE02-12C4-4A54-AD92-B2C718045C46}" type="presParOf" srcId="{67FF2C24-13EA-42CC-8B91-2E61B988BDF5}" destId="{4ED9B9BB-8F9B-4271-BCAD-554E2DB9A69D}" srcOrd="4" destOrd="0" presId="urn:microsoft.com/office/officeart/2005/8/layout/radial6"/>
    <dgm:cxn modelId="{4118D8B5-F3E9-4C4B-AFEC-54B6830EE32E}" type="presParOf" srcId="{67FF2C24-13EA-42CC-8B91-2E61B988BDF5}" destId="{C4575EAB-E76B-4295-A795-DA70490F70B8}" srcOrd="5" destOrd="0" presId="urn:microsoft.com/office/officeart/2005/8/layout/radial6"/>
    <dgm:cxn modelId="{830B7D0E-E276-4880-9D7E-4814EA2DC8C5}" type="presParOf" srcId="{67FF2C24-13EA-42CC-8B91-2E61B988BDF5}" destId="{5AC35AB8-F325-4E98-8EEB-253E58859C5D}" srcOrd="6" destOrd="0" presId="urn:microsoft.com/office/officeart/2005/8/layout/radial6"/>
    <dgm:cxn modelId="{D5AA79BF-47ED-4BC8-903E-1D8CF856AA19}" type="presParOf" srcId="{67FF2C24-13EA-42CC-8B91-2E61B988BDF5}" destId="{08CC9150-38F1-4E6C-B3CB-60AA822A2C77}" srcOrd="7" destOrd="0" presId="urn:microsoft.com/office/officeart/2005/8/layout/radial6"/>
    <dgm:cxn modelId="{75840724-1347-414B-AF17-AF03E4F83D79}" type="presParOf" srcId="{67FF2C24-13EA-42CC-8B91-2E61B988BDF5}" destId="{2ADE7802-2910-4F3F-830B-2A676A7DAEF2}" srcOrd="8" destOrd="0" presId="urn:microsoft.com/office/officeart/2005/8/layout/radial6"/>
    <dgm:cxn modelId="{FF39D450-3DE5-43C2-8085-3E0CEFB34ABE}" type="presParOf" srcId="{67FF2C24-13EA-42CC-8B91-2E61B988BDF5}" destId="{57885B4E-F676-4EB6-8E74-6F5167671F08}" srcOrd="9" destOrd="0" presId="urn:microsoft.com/office/officeart/2005/8/layout/radial6"/>
    <dgm:cxn modelId="{8E25F8BB-47B3-4C8C-A4EF-89D19B1CB236}" type="presParOf" srcId="{67FF2C24-13EA-42CC-8B91-2E61B988BDF5}" destId="{988C7E4B-B180-4BE3-B6E1-B5E669DCD801}" srcOrd="10" destOrd="0" presId="urn:microsoft.com/office/officeart/2005/8/layout/radial6"/>
    <dgm:cxn modelId="{A705BDF7-4210-4806-98CF-03DF8CCF5CA2}" type="presParOf" srcId="{67FF2C24-13EA-42CC-8B91-2E61B988BDF5}" destId="{55439616-FB46-423F-9EF7-1B67BBF4D629}" srcOrd="11" destOrd="0" presId="urn:microsoft.com/office/officeart/2005/8/layout/radial6"/>
    <dgm:cxn modelId="{B86C8B55-0298-4BAE-BF8E-4E8CD84932B0}" type="presParOf" srcId="{67FF2C24-13EA-42CC-8B91-2E61B988BDF5}" destId="{BC0BAC4F-1F06-4ACB-B32D-8DA7F0DBD39B}" srcOrd="12" destOrd="0" presId="urn:microsoft.com/office/officeart/2005/8/layout/radial6"/>
    <dgm:cxn modelId="{F3A0E558-DE74-410B-9BBF-D0952C9113C8}" type="presParOf" srcId="{67FF2C24-13EA-42CC-8B91-2E61B988BDF5}" destId="{5188CD7C-7124-41E1-946C-D5E040BFCDB5}" srcOrd="13" destOrd="0" presId="urn:microsoft.com/office/officeart/2005/8/layout/radial6"/>
    <dgm:cxn modelId="{AEFD56BF-8043-4E5D-863E-F8D99A4B51AC}" type="presParOf" srcId="{67FF2C24-13EA-42CC-8B91-2E61B988BDF5}" destId="{CEACE526-8E6E-40BB-B4BB-110C0D3C38DB}" srcOrd="14" destOrd="0" presId="urn:microsoft.com/office/officeart/2005/8/layout/radial6"/>
    <dgm:cxn modelId="{8D55E23A-2B12-4C2D-AB74-F63FA81E4527}" type="presParOf" srcId="{67FF2C24-13EA-42CC-8B91-2E61B988BDF5}" destId="{86F26480-F7EA-47E2-8369-546ED214627B}" srcOrd="15" destOrd="0" presId="urn:microsoft.com/office/officeart/2005/8/layout/radial6"/>
    <dgm:cxn modelId="{E965E9E6-ACA9-418C-89B9-5AB3AE05931A}" type="presParOf" srcId="{67FF2C24-13EA-42CC-8B91-2E61B988BDF5}" destId="{43A62B0F-8B8D-4871-9183-654CCCB23AA3}" srcOrd="16" destOrd="0" presId="urn:microsoft.com/office/officeart/2005/8/layout/radial6"/>
    <dgm:cxn modelId="{817BA84E-E69C-4B8D-B6A7-8A5EAC64B4CE}" type="presParOf" srcId="{67FF2C24-13EA-42CC-8B91-2E61B988BDF5}" destId="{A8F924B1-97F4-4497-BE8C-736D40F9D5D1}" srcOrd="17" destOrd="0" presId="urn:microsoft.com/office/officeart/2005/8/layout/radial6"/>
    <dgm:cxn modelId="{AC619455-29CB-4948-BDC6-35E757F1486B}" type="presParOf" srcId="{67FF2C24-13EA-42CC-8B91-2E61B988BDF5}" destId="{AEFCDD62-D256-4FF9-ACA9-50744E97DEA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5192C-0DC7-4626-B6CD-9258D26692FB}">
      <dsp:nvSpPr>
        <dsp:cNvPr id="0" name=""/>
        <dsp:cNvSpPr/>
      </dsp:nvSpPr>
      <dsp:spPr>
        <a:xfrm>
          <a:off x="0" y="0"/>
          <a:ext cx="11347938" cy="20574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/>
            <a:t>TIPOS DE ORATORIA</a:t>
          </a:r>
        </a:p>
      </dsp:txBody>
      <dsp:txXfrm>
        <a:off x="0" y="0"/>
        <a:ext cx="11347938" cy="2057400"/>
      </dsp:txXfrm>
    </dsp:sp>
    <dsp:sp modelId="{07B80B09-BCC7-42E0-A96F-1E84F3D538ED}">
      <dsp:nvSpPr>
        <dsp:cNvPr id="0" name=""/>
        <dsp:cNvSpPr/>
      </dsp:nvSpPr>
      <dsp:spPr>
        <a:xfrm>
          <a:off x="0" y="2011688"/>
          <a:ext cx="2174836" cy="43205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rgbClr val="FF0000"/>
              </a:solidFill>
            </a:rPr>
            <a:t>Oratoria social</a:t>
          </a:r>
          <a:r>
            <a:rPr lang="es-EC" sz="2400" kern="1200" dirty="0">
              <a:solidFill>
                <a:srgbClr val="FF0000"/>
              </a:solidFill>
            </a:rPr>
            <a:t> </a:t>
          </a:r>
          <a:r>
            <a:rPr lang="es-EC" sz="2400" kern="1200" dirty="0">
              <a:solidFill>
                <a:schemeClr val="tx1"/>
              </a:solidFill>
            </a:rPr>
            <a:t>llamada ceremonial o sentimental</a:t>
          </a:r>
        </a:p>
      </dsp:txBody>
      <dsp:txXfrm>
        <a:off x="0" y="2011688"/>
        <a:ext cx="2174836" cy="4320540"/>
      </dsp:txXfrm>
    </dsp:sp>
    <dsp:sp modelId="{0A5A58D8-B700-4DBF-BEBB-82DCE6186101}">
      <dsp:nvSpPr>
        <dsp:cNvPr id="0" name=""/>
        <dsp:cNvSpPr/>
      </dsp:nvSpPr>
      <dsp:spPr>
        <a:xfrm>
          <a:off x="2176581" y="2057400"/>
          <a:ext cx="2645101" cy="4320540"/>
        </a:xfrm>
        <a:prstGeom prst="rect">
          <a:avLst/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rgbClr val="FF0000"/>
              </a:solidFill>
            </a:rPr>
            <a:t>Oratoria pedagógica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 </a:t>
          </a:r>
          <a:r>
            <a:rPr lang="es-EC" sz="2400" kern="1200" dirty="0">
              <a:solidFill>
                <a:schemeClr val="tx1"/>
              </a:solidFill>
            </a:rPr>
            <a:t>Busca transmitir la </a:t>
          </a:r>
          <a:r>
            <a:rPr lang="es-EC" sz="24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cultura</a:t>
          </a:r>
          <a:r>
            <a:rPr lang="es-EC" sz="2400" kern="1200" dirty="0">
              <a:solidFill>
                <a:schemeClr val="tx1"/>
              </a:solidFill>
            </a:rPr>
            <a:t> , transmite conocimientos</a:t>
          </a:r>
        </a:p>
      </dsp:txBody>
      <dsp:txXfrm>
        <a:off x="2176581" y="2057400"/>
        <a:ext cx="2645101" cy="4320540"/>
      </dsp:txXfrm>
    </dsp:sp>
    <dsp:sp modelId="{516AF4E2-F9FB-4849-85C6-4365E40064B2}">
      <dsp:nvSpPr>
        <dsp:cNvPr id="0" name=""/>
        <dsp:cNvSpPr/>
      </dsp:nvSpPr>
      <dsp:spPr>
        <a:xfrm>
          <a:off x="4788429" y="2029273"/>
          <a:ext cx="2174836" cy="4320540"/>
        </a:xfrm>
        <a:prstGeom prst="rec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rgbClr val="FF0000"/>
              </a:solidFill>
            </a:rPr>
            <a:t>Oratoria forense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</a:rPr>
            <a:t> Se usa dentro de la ciencia jurídica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</a:rPr>
            <a:t>(jueces, abogados y fiscales).</a:t>
          </a:r>
        </a:p>
      </dsp:txBody>
      <dsp:txXfrm>
        <a:off x="4788429" y="2029273"/>
        <a:ext cx="2174836" cy="4320540"/>
      </dsp:txXfrm>
    </dsp:sp>
    <dsp:sp modelId="{8B85263F-91E1-4CB0-AC12-5D5E19B3B19F}">
      <dsp:nvSpPr>
        <dsp:cNvPr id="0" name=""/>
        <dsp:cNvSpPr/>
      </dsp:nvSpPr>
      <dsp:spPr>
        <a:xfrm>
          <a:off x="6996519" y="2057400"/>
          <a:ext cx="2174836" cy="4320540"/>
        </a:xfrm>
        <a:prstGeom prst="rect">
          <a:avLst/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rgbClr val="FF0000"/>
              </a:solidFill>
            </a:rPr>
            <a:t>Oratoria persuasiva</a:t>
          </a:r>
          <a:r>
            <a:rPr lang="es-EC" sz="2400" kern="1200" dirty="0">
              <a:solidFill>
                <a:srgbClr val="FF0000"/>
              </a:solidFill>
            </a:rPr>
            <a:t> </a:t>
          </a:r>
          <a:r>
            <a:rPr lang="es-EC" sz="2400" kern="1200" dirty="0">
              <a:solidFill>
                <a:schemeClr val="tx1"/>
              </a:solidFill>
            </a:rPr>
            <a:t>Cuando los políticos exponen y debaten ideas políticas </a:t>
          </a:r>
        </a:p>
      </dsp:txBody>
      <dsp:txXfrm>
        <a:off x="6996519" y="2057400"/>
        <a:ext cx="2174836" cy="4320540"/>
      </dsp:txXfrm>
    </dsp:sp>
    <dsp:sp modelId="{E721EEDA-F215-4F57-9713-BAE7D3849A8C}">
      <dsp:nvSpPr>
        <dsp:cNvPr id="0" name=""/>
        <dsp:cNvSpPr/>
      </dsp:nvSpPr>
      <dsp:spPr>
        <a:xfrm>
          <a:off x="9171356" y="2057400"/>
          <a:ext cx="2174836" cy="4320540"/>
        </a:xfrm>
        <a:prstGeom prst="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rgbClr val="FF0000"/>
              </a:solidFill>
            </a:rPr>
            <a:t>Oratoria sacra o religiosa</a:t>
          </a:r>
          <a:r>
            <a:rPr lang="es-EC" sz="2400" kern="1200" dirty="0"/>
            <a:t>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</a:rPr>
            <a:t>utiliza como base la Biblia u otros libros religiosos.</a:t>
          </a:r>
        </a:p>
      </dsp:txBody>
      <dsp:txXfrm>
        <a:off x="9171356" y="2057400"/>
        <a:ext cx="2174836" cy="4320540"/>
      </dsp:txXfrm>
    </dsp:sp>
    <dsp:sp modelId="{85597EF4-E014-48D8-A5D7-EF2E53BE6131}">
      <dsp:nvSpPr>
        <dsp:cNvPr id="0" name=""/>
        <dsp:cNvSpPr/>
      </dsp:nvSpPr>
      <dsp:spPr>
        <a:xfrm>
          <a:off x="0" y="6377940"/>
          <a:ext cx="11347938" cy="48006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CDD62-D256-4FF9-ACA9-50744E97DEAD}">
      <dsp:nvSpPr>
        <dsp:cNvPr id="0" name=""/>
        <dsp:cNvSpPr/>
      </dsp:nvSpPr>
      <dsp:spPr>
        <a:xfrm>
          <a:off x="3015101" y="752546"/>
          <a:ext cx="5134855" cy="5134855"/>
        </a:xfrm>
        <a:prstGeom prst="blockArc">
          <a:avLst>
            <a:gd name="adj1" fmla="val 12600000"/>
            <a:gd name="adj2" fmla="val 16200000"/>
            <a:gd name="adj3" fmla="val 45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26480-F7EA-47E2-8369-546ED214627B}">
      <dsp:nvSpPr>
        <dsp:cNvPr id="0" name=""/>
        <dsp:cNvSpPr/>
      </dsp:nvSpPr>
      <dsp:spPr>
        <a:xfrm>
          <a:off x="3015101" y="752546"/>
          <a:ext cx="5134855" cy="5134855"/>
        </a:xfrm>
        <a:prstGeom prst="blockArc">
          <a:avLst>
            <a:gd name="adj1" fmla="val 9000000"/>
            <a:gd name="adj2" fmla="val 12600000"/>
            <a:gd name="adj3" fmla="val 45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BAC4F-1F06-4ACB-B32D-8DA7F0DBD39B}">
      <dsp:nvSpPr>
        <dsp:cNvPr id="0" name=""/>
        <dsp:cNvSpPr/>
      </dsp:nvSpPr>
      <dsp:spPr>
        <a:xfrm>
          <a:off x="3015101" y="752546"/>
          <a:ext cx="5134855" cy="5134855"/>
        </a:xfrm>
        <a:prstGeom prst="blockArc">
          <a:avLst>
            <a:gd name="adj1" fmla="val 5400000"/>
            <a:gd name="adj2" fmla="val 9000000"/>
            <a:gd name="adj3" fmla="val 45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85B4E-F676-4EB6-8E74-6F5167671F08}">
      <dsp:nvSpPr>
        <dsp:cNvPr id="0" name=""/>
        <dsp:cNvSpPr/>
      </dsp:nvSpPr>
      <dsp:spPr>
        <a:xfrm>
          <a:off x="3015101" y="752546"/>
          <a:ext cx="5134855" cy="5134855"/>
        </a:xfrm>
        <a:prstGeom prst="blockArc">
          <a:avLst>
            <a:gd name="adj1" fmla="val 1800000"/>
            <a:gd name="adj2" fmla="val 5400000"/>
            <a:gd name="adj3" fmla="val 45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35AB8-F325-4E98-8EEB-253E58859C5D}">
      <dsp:nvSpPr>
        <dsp:cNvPr id="0" name=""/>
        <dsp:cNvSpPr/>
      </dsp:nvSpPr>
      <dsp:spPr>
        <a:xfrm>
          <a:off x="3015101" y="752546"/>
          <a:ext cx="5134855" cy="5134855"/>
        </a:xfrm>
        <a:prstGeom prst="blockArc">
          <a:avLst>
            <a:gd name="adj1" fmla="val 19800000"/>
            <a:gd name="adj2" fmla="val 1800000"/>
            <a:gd name="adj3" fmla="val 45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74086-C5B3-4ACF-8096-69C59B7086A3}">
      <dsp:nvSpPr>
        <dsp:cNvPr id="0" name=""/>
        <dsp:cNvSpPr/>
      </dsp:nvSpPr>
      <dsp:spPr>
        <a:xfrm>
          <a:off x="3015101" y="752546"/>
          <a:ext cx="5134855" cy="5134855"/>
        </a:xfrm>
        <a:prstGeom prst="blockArc">
          <a:avLst>
            <a:gd name="adj1" fmla="val 16200000"/>
            <a:gd name="adj2" fmla="val 19800000"/>
            <a:gd name="adj3" fmla="val 45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302F7-F0E4-4568-9644-481BF0971FAA}">
      <dsp:nvSpPr>
        <dsp:cNvPr id="0" name=""/>
        <dsp:cNvSpPr/>
      </dsp:nvSpPr>
      <dsp:spPr>
        <a:xfrm>
          <a:off x="4428133" y="2165579"/>
          <a:ext cx="2308790" cy="2308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1" kern="1200" dirty="0">
              <a:solidFill>
                <a:schemeClr val="tx1"/>
              </a:solidFill>
            </a:rPr>
            <a:t>Errores más comunes</a:t>
          </a:r>
        </a:p>
      </dsp:txBody>
      <dsp:txXfrm>
        <a:off x="4766247" y="2503693"/>
        <a:ext cx="1632562" cy="1632562"/>
      </dsp:txXfrm>
    </dsp:sp>
    <dsp:sp modelId="{81B070DF-1468-411C-B277-A8339C016B57}">
      <dsp:nvSpPr>
        <dsp:cNvPr id="0" name=""/>
        <dsp:cNvSpPr/>
      </dsp:nvSpPr>
      <dsp:spPr>
        <a:xfrm>
          <a:off x="4423900" y="2651"/>
          <a:ext cx="2317256" cy="161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Inadecuada presentación personal</a:t>
          </a:r>
        </a:p>
      </dsp:txBody>
      <dsp:txXfrm>
        <a:off x="4763254" y="239331"/>
        <a:ext cx="1638548" cy="1142793"/>
      </dsp:txXfrm>
    </dsp:sp>
    <dsp:sp modelId="{4ED9B9BB-8F9B-4271-BCAD-554E2DB9A69D}">
      <dsp:nvSpPr>
        <dsp:cNvPr id="0" name=""/>
        <dsp:cNvSpPr/>
      </dsp:nvSpPr>
      <dsp:spPr>
        <a:xfrm>
          <a:off x="6596971" y="1257274"/>
          <a:ext cx="2317256" cy="16161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Dirigirse solo a un sector de la audiencia</a:t>
          </a:r>
        </a:p>
      </dsp:txBody>
      <dsp:txXfrm>
        <a:off x="6936325" y="1493954"/>
        <a:ext cx="1638548" cy="1142793"/>
      </dsp:txXfrm>
    </dsp:sp>
    <dsp:sp modelId="{08CC9150-38F1-4E6C-B3CB-60AA822A2C77}">
      <dsp:nvSpPr>
        <dsp:cNvPr id="0" name=""/>
        <dsp:cNvSpPr/>
      </dsp:nvSpPr>
      <dsp:spPr>
        <a:xfrm>
          <a:off x="6596971" y="3766521"/>
          <a:ext cx="2317256" cy="16161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Falta o lectura del material de apoyo</a:t>
          </a:r>
        </a:p>
      </dsp:txBody>
      <dsp:txXfrm>
        <a:off x="6936325" y="4003201"/>
        <a:ext cx="1638548" cy="1142793"/>
      </dsp:txXfrm>
    </dsp:sp>
    <dsp:sp modelId="{988C7E4B-B180-4BE3-B6E1-B5E669DCD801}">
      <dsp:nvSpPr>
        <dsp:cNvPr id="0" name=""/>
        <dsp:cNvSpPr/>
      </dsp:nvSpPr>
      <dsp:spPr>
        <a:xfrm>
          <a:off x="4423900" y="5021144"/>
          <a:ext cx="2317256" cy="16161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Descuidar la audiencia</a:t>
          </a:r>
        </a:p>
      </dsp:txBody>
      <dsp:txXfrm>
        <a:off x="4763254" y="5257824"/>
        <a:ext cx="1638548" cy="1142793"/>
      </dsp:txXfrm>
    </dsp:sp>
    <dsp:sp modelId="{5188CD7C-7124-41E1-946C-D5E040BFCDB5}">
      <dsp:nvSpPr>
        <dsp:cNvPr id="0" name=""/>
        <dsp:cNvSpPr/>
      </dsp:nvSpPr>
      <dsp:spPr>
        <a:xfrm>
          <a:off x="2250829" y="3766521"/>
          <a:ext cx="2317256" cy="16161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Voz baja y mala modulación</a:t>
          </a:r>
        </a:p>
      </dsp:txBody>
      <dsp:txXfrm>
        <a:off x="2590183" y="4003201"/>
        <a:ext cx="1638548" cy="1142793"/>
      </dsp:txXfrm>
    </dsp:sp>
    <dsp:sp modelId="{43A62B0F-8B8D-4871-9183-654CCCB23AA3}">
      <dsp:nvSpPr>
        <dsp:cNvPr id="0" name=""/>
        <dsp:cNvSpPr/>
      </dsp:nvSpPr>
      <dsp:spPr>
        <a:xfrm>
          <a:off x="2250829" y="1257274"/>
          <a:ext cx="2317256" cy="16161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Total nerviosismo</a:t>
          </a:r>
        </a:p>
      </dsp:txBody>
      <dsp:txXfrm>
        <a:off x="2590183" y="1493954"/>
        <a:ext cx="1638548" cy="114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7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3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73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67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883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053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5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575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50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610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443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91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676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535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06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11B9-5A18-4C48-BEC7-C1142EC1CBB4}" type="datetimeFigureOut">
              <a:rPr lang="es-CL" smtClean="0"/>
              <a:t>24-02-2020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AA698C-013E-4AB7-B150-5DC1F95F70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77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ncepto.de/entusiasm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que-es-la-comunicac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356F1A-690D-401E-8CF3-E4686CDF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98A7BA-9279-4363-9D59-238782AB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ACCBEEF-7085-4833-8335-E4613C0A1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39C0EC5-6C91-409A-AB3F-D66AF23E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D4A9340-30CF-474C-AC93-3E9048DFE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D90565-D660-46B2-B574-5A6E37C8B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ADDF1F8-3D32-49F9-8A53-B01C2D92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D712377-DF82-454C-8AF4-CA681129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94E1871-CC0E-4704-902D-A324F58E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CEE1CA2-8DDF-468B-B5E5-B584B84B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AA4172B-3921-482A-ABEF-E70C9242A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D277B64-E367-442D-B59F-993A45856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4BA4199-8677-44FF-BD30-63130A0F5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890CEB5-09DD-4185-9405-A39BA640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88DAD3-AF6F-4D6C-8512-7239A69A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1BA39A29-3A4E-4822-A540-9AD6ACCB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B2ACACE6-15B3-4FAF-AA08-E1006B3FD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F9A4D9A-69F4-4FEC-B0DE-DD76F476E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92DC9B5-F16D-4C41-824C-822DE7AA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737D559-8865-4000-A777-792FF675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B1C2147A-442E-40A4-8A97-FF053B9D2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138F17C-6D47-4F1B-BE44-4A47FBCF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BCD5498-C801-426F-9CDD-B84178E7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DB0639C-39E0-4218-B7D1-0408D870F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2715634-CCEA-4B5D-94D7-E2C090EA1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6BE08C78-1349-4408-8CE2-ED20F3244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642D5BF8-EF6C-43FC-947B-69868821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25066" y="2514600"/>
            <a:ext cx="5681134" cy="2262781"/>
          </a:xfrm>
        </p:spPr>
        <p:txBody>
          <a:bodyPr>
            <a:normAutofit/>
          </a:bodyPr>
          <a:lstStyle/>
          <a:p>
            <a:r>
              <a:rPr lang="es-CL" sz="4400" dirty="0"/>
              <a:t>EL DISCURSO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41A10E-0F0E-4596-8888-870D709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33">
            <a:extLst>
              <a:ext uri="{FF2B5EF4-FFF2-40B4-BE49-F238E27FC236}">
                <a16:creationId xmlns:a16="http://schemas.microsoft.com/office/drawing/2014/main" id="{29B1E55C-E51F-4093-A2A8-137C3E90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AC6F3B-4856-4C66-8D71-48B877047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59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5BA7C-056B-4FC8-AB64-45B41871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633046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rgbClr val="FF0000"/>
                </a:solidFill>
              </a:rPr>
              <a:t>Características de un buen orador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5C27C-CAE8-48B1-9A90-40A4E2F6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92368"/>
            <a:ext cx="9602788" cy="6365631"/>
          </a:xfrm>
        </p:spPr>
        <p:txBody>
          <a:bodyPr>
            <a:normAutofit/>
          </a:bodyPr>
          <a:lstStyle/>
          <a:p>
            <a:r>
              <a:rPr lang="es-EC" sz="2800" dirty="0"/>
              <a:t>El orador debe :</a:t>
            </a:r>
          </a:p>
          <a:p>
            <a:r>
              <a:rPr lang="es-EC" sz="2800" b="1" dirty="0"/>
              <a:t>hablar con claridad,</a:t>
            </a:r>
            <a:r>
              <a:rPr lang="es-EC" sz="2800" dirty="0"/>
              <a:t> pero además con </a:t>
            </a:r>
            <a:r>
              <a:rPr lang="es-EC" sz="2800" dirty="0">
                <a:hlinkClick r:id="rId2"/>
              </a:rPr>
              <a:t>entusiasmo</a:t>
            </a:r>
            <a:r>
              <a:rPr lang="es-EC" sz="2800" dirty="0"/>
              <a:t>, eficacia y persuasión. </a:t>
            </a:r>
          </a:p>
          <a:p>
            <a:r>
              <a:rPr lang="es-EC" sz="2800" b="1" dirty="0"/>
              <a:t>Tener claro el fin de su discurso. C</a:t>
            </a:r>
            <a:r>
              <a:rPr lang="es-EC" sz="2800" dirty="0"/>
              <a:t>onvencer al público de una opinión.</a:t>
            </a:r>
          </a:p>
          <a:p>
            <a:r>
              <a:rPr lang="es-EC" sz="2800" b="1" dirty="0"/>
              <a:t>Apariencia física </a:t>
            </a:r>
            <a:r>
              <a:rPr lang="es-EC" sz="2800" dirty="0"/>
              <a:t>El atuendo que elije el orador debe estar  acorde con las circunstancias dependiendo de la ocasión </a:t>
            </a:r>
          </a:p>
          <a:p>
            <a:r>
              <a:rPr lang="es-EC" sz="2800" dirty="0"/>
              <a:t>Mantener una </a:t>
            </a:r>
            <a:r>
              <a:rPr lang="es-EC" sz="2800" b="1" dirty="0"/>
              <a:t>actitud positiva, estar relajado</a:t>
            </a:r>
            <a:r>
              <a:rPr lang="es-EC" sz="2800" dirty="0"/>
              <a:t> y gozar de buena salud física y psíquica.</a:t>
            </a: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6699B5-A291-49C7-BA4E-09F72F9E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4" y="1237957"/>
            <a:ext cx="2068707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9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5BA7C-056B-4FC8-AB64-45B41871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759655"/>
          </a:xfrm>
        </p:spPr>
        <p:txBody>
          <a:bodyPr/>
          <a:lstStyle/>
          <a:p>
            <a:r>
              <a:rPr lang="es-EC" dirty="0">
                <a:solidFill>
                  <a:srgbClr val="FF0000"/>
                </a:solidFill>
              </a:rPr>
              <a:t>Características de un buen orador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5C27C-CAE8-48B1-9A90-40A4E2F6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064" y="759655"/>
            <a:ext cx="9369084" cy="5964702"/>
          </a:xfrm>
        </p:spPr>
        <p:txBody>
          <a:bodyPr>
            <a:normAutofit/>
          </a:bodyPr>
          <a:lstStyle/>
          <a:p>
            <a:r>
              <a:rPr lang="es-EC" sz="2800" b="1" dirty="0"/>
              <a:t>Capacidad de memoria,</a:t>
            </a:r>
            <a:r>
              <a:rPr lang="es-EC" sz="2800" dirty="0"/>
              <a:t> 90% de habla.</a:t>
            </a:r>
          </a:p>
          <a:p>
            <a:r>
              <a:rPr lang="es-EC" sz="2800" dirty="0"/>
              <a:t>Ser </a:t>
            </a:r>
            <a:r>
              <a:rPr lang="es-EC" sz="2800" b="1" dirty="0"/>
              <a:t>sincero y congruente </a:t>
            </a:r>
            <a:r>
              <a:rPr lang="es-EC" sz="2800" dirty="0"/>
              <a:t>que haya relación entre lo que un orador dice y hace.  </a:t>
            </a:r>
          </a:p>
          <a:p>
            <a:r>
              <a:rPr lang="es-EC" sz="2800" b="1" dirty="0"/>
              <a:t>Perder el miedo y los prejuicios</a:t>
            </a:r>
            <a:r>
              <a:rPr lang="es-EC" sz="2800" dirty="0"/>
              <a:t> tener soltura y saber estar frente a un público.</a:t>
            </a:r>
          </a:p>
          <a:p>
            <a:r>
              <a:rPr lang="es-EC" sz="2800" b="1" dirty="0"/>
              <a:t>Conseguir que el público lo escuche con atención</a:t>
            </a:r>
            <a:br>
              <a:rPr lang="es-EC" dirty="0"/>
            </a:br>
            <a:endParaRPr lang="es-EC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6699B5-A291-49C7-BA4E-09F72F9E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2166424"/>
            <a:ext cx="18288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B0C6063-684B-4F61-B7F4-9100D186D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224099"/>
              </p:ext>
            </p:extLst>
          </p:nvPr>
        </p:nvGraphicFramePr>
        <p:xfrm>
          <a:off x="1026942" y="112542"/>
          <a:ext cx="11165058" cy="663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5735894E-9BD8-4EAF-9E64-6C6481C7C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2381" y="0"/>
            <a:ext cx="2249619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F12515-C55B-4E39-A112-A8F54C78D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18" y="3429000"/>
            <a:ext cx="2067154" cy="33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5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DE6578-9E56-4830-B267-B3FC173E5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10" r="13278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037D27-7954-4A61-8BAA-6F520AAE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363" y="351691"/>
            <a:ext cx="5767446" cy="651553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C" sz="3000" b="1" dirty="0"/>
              <a:t>es una instancia de </a:t>
            </a:r>
            <a:r>
              <a:rPr lang="es-EC" sz="30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comunicación</a:t>
            </a:r>
            <a:r>
              <a:rPr lang="es-EC" sz="3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EC" sz="3000" dirty="0"/>
              <a:t>es la transmisión de un </a:t>
            </a:r>
            <a:r>
              <a:rPr lang="es-EC" sz="3000" dirty="0">
                <a:highlight>
                  <a:srgbClr val="FFFF00"/>
                </a:highlight>
              </a:rPr>
              <a:t>mensaje</a:t>
            </a:r>
            <a:r>
              <a:rPr lang="es-EC" sz="3000" dirty="0"/>
              <a:t> (discurso) entre un </a:t>
            </a:r>
            <a:r>
              <a:rPr lang="es-EC" sz="3000" dirty="0">
                <a:highlight>
                  <a:srgbClr val="FFFF00"/>
                </a:highlight>
              </a:rPr>
              <a:t>emisor</a:t>
            </a:r>
            <a:r>
              <a:rPr lang="es-EC" sz="3000" dirty="0"/>
              <a:t> y un </a:t>
            </a:r>
            <a:r>
              <a:rPr lang="es-EC" sz="3000" dirty="0">
                <a:highlight>
                  <a:srgbClr val="FFFF00"/>
                </a:highlight>
              </a:rPr>
              <a:t>receptor</a:t>
            </a:r>
            <a:r>
              <a:rPr lang="es-EC" sz="3000" dirty="0"/>
              <a:t> utilizando un </a:t>
            </a:r>
            <a:r>
              <a:rPr lang="es-EC" sz="3000" dirty="0">
                <a:highlight>
                  <a:srgbClr val="FFFF00"/>
                </a:highlight>
              </a:rPr>
              <a:t>código</a:t>
            </a:r>
            <a:r>
              <a:rPr lang="es-EC" sz="3000" dirty="0"/>
              <a:t> y a través de un </a:t>
            </a:r>
            <a:r>
              <a:rPr lang="es-EC" sz="3000" dirty="0">
                <a:highlight>
                  <a:srgbClr val="FFFF00"/>
                </a:highlight>
              </a:rPr>
              <a:t>canal</a:t>
            </a:r>
          </a:p>
          <a:p>
            <a:pPr>
              <a:lnSpc>
                <a:spcPct val="90000"/>
              </a:lnSpc>
            </a:pPr>
            <a:r>
              <a:rPr lang="es-EC" sz="3000" b="1" dirty="0"/>
              <a:t>Se da en un contexto determinado, en un tiempo y lugar específicos. </a:t>
            </a:r>
          </a:p>
          <a:p>
            <a:pPr>
              <a:lnSpc>
                <a:spcPct val="90000"/>
              </a:lnSpc>
            </a:pPr>
            <a:r>
              <a:rPr lang="es-EC" sz="3000" b="1" dirty="0"/>
              <a:t>Busca orientarse a un tema o temas en particular</a:t>
            </a:r>
            <a:r>
              <a:rPr lang="es-EC" sz="3000" dirty="0"/>
              <a:t>.</a:t>
            </a:r>
          </a:p>
          <a:p>
            <a:pPr>
              <a:lnSpc>
                <a:spcPct val="90000"/>
              </a:lnSpc>
            </a:pPr>
            <a:r>
              <a:rPr lang="es-EC" sz="3000" dirty="0"/>
              <a:t>Se apoyan en recursos informáticos</a:t>
            </a:r>
            <a:br>
              <a:rPr lang="es-EC" sz="1500" dirty="0"/>
            </a:br>
            <a:endParaRPr lang="es-EC" sz="1500" dirty="0"/>
          </a:p>
          <a:p>
            <a:pPr marL="0" indent="0">
              <a:lnSpc>
                <a:spcPct val="90000"/>
              </a:lnSpc>
              <a:buNone/>
            </a:pPr>
            <a:br>
              <a:rPr lang="es-EC" sz="1500" dirty="0"/>
            </a:br>
            <a:endParaRPr lang="es-EC" sz="1500" dirty="0"/>
          </a:p>
          <a:p>
            <a:pPr>
              <a:lnSpc>
                <a:spcPct val="90000"/>
              </a:lnSpc>
            </a:pP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398237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1725A0-CBF1-42D4-AC51-9885717D3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74" y="624110"/>
            <a:ext cx="6933159" cy="6072112"/>
          </a:xfrm>
        </p:spPr>
        <p:txBody>
          <a:bodyPr>
            <a:no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Alocución: </a:t>
            </a:r>
            <a:r>
              <a:rPr lang="es-EC" sz="2800" dirty="0"/>
              <a:t>(del latín </a:t>
            </a:r>
            <a:r>
              <a:rPr lang="es-EC" sz="2800" dirty="0" err="1"/>
              <a:t>allocutio</a:t>
            </a:r>
            <a:r>
              <a:rPr lang="es-EC" sz="2800" dirty="0"/>
              <a:t>, -</a:t>
            </a:r>
            <a:r>
              <a:rPr lang="es-EC" sz="2800" dirty="0" err="1"/>
              <a:t>onis</a:t>
            </a:r>
            <a:r>
              <a:rPr lang="es-EC" sz="2800" dirty="0"/>
              <a:t> = hablar en público) Discurso breve función introductoria en ciertos eventos </a:t>
            </a:r>
          </a:p>
          <a:p>
            <a:r>
              <a:rPr lang="es-EC" sz="2800" b="1" dirty="0">
                <a:solidFill>
                  <a:srgbClr val="FF0000"/>
                </a:solidFill>
              </a:rPr>
              <a:t>Arenga: </a:t>
            </a:r>
            <a:r>
              <a:rPr lang="es-EC" sz="2800" dirty="0"/>
              <a:t>(término que viene del gótico = reunión del ejército) Discurso pronunciado en tono solemne con el propósito de enardecer el ánimo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C60A80-A44A-41BC-91BD-8C792B2EF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19" r="33915" b="-3"/>
          <a:stretch/>
        </p:blipFill>
        <p:spPr>
          <a:xfrm>
            <a:off x="8631452" y="624110"/>
            <a:ext cx="3354222" cy="60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1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8DF1F4-2772-466D-AEF8-D4D1896D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311" y="239151"/>
            <a:ext cx="5451626" cy="63445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dirty="0">
                <a:solidFill>
                  <a:srgbClr val="FF0000"/>
                </a:solidFill>
              </a:rPr>
              <a:t>Charla: </a:t>
            </a:r>
            <a:r>
              <a:rPr lang="es-EC" sz="2800" dirty="0">
                <a:solidFill>
                  <a:srgbClr val="000000"/>
                </a:solidFill>
              </a:rPr>
              <a:t>Disertación sencilla con el fin de divulgar una experiencia particular</a:t>
            </a:r>
          </a:p>
          <a:p>
            <a:pPr>
              <a:lnSpc>
                <a:spcPct val="90000"/>
              </a:lnSpc>
            </a:pPr>
            <a:endParaRPr lang="es-EC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s-EC" sz="2800" b="1" dirty="0">
                <a:solidFill>
                  <a:srgbClr val="FF0000"/>
                </a:solidFill>
              </a:rPr>
              <a:t>•Homilía: </a:t>
            </a:r>
            <a:r>
              <a:rPr lang="es-EC" sz="2800" dirty="0">
                <a:solidFill>
                  <a:srgbClr val="000000"/>
                </a:solidFill>
              </a:rPr>
              <a:t>(del griego </a:t>
            </a:r>
            <a:r>
              <a:rPr lang="es-EC" sz="2800" dirty="0" err="1">
                <a:solidFill>
                  <a:srgbClr val="000000"/>
                </a:solidFill>
              </a:rPr>
              <a:t>Homilia</a:t>
            </a:r>
            <a:r>
              <a:rPr lang="es-EC" sz="2800" dirty="0">
                <a:solidFill>
                  <a:srgbClr val="000000"/>
                </a:solidFill>
              </a:rPr>
              <a:t>= reunión). Comentario de tono cercano y sencillo que se hace en la misa sobre la lectura de la Biblia.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9F5D20-EB77-48BC-BD4E-2E374D99B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373" y="817899"/>
            <a:ext cx="5451627" cy="49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2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7DEB80-5AD9-481F-934E-1221AFF48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26610"/>
            <a:ext cx="7079023" cy="67313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dirty="0">
                <a:solidFill>
                  <a:srgbClr val="FF0000"/>
                </a:solidFill>
              </a:rPr>
              <a:t>Mitin: </a:t>
            </a:r>
            <a:r>
              <a:rPr lang="es-EC" sz="2800" dirty="0"/>
              <a:t>(del inglés meeting = reunión) el emisor expone ardientemente una idea o reivindicación social o política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C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s-EC" sz="2800" b="1" dirty="0">
                <a:solidFill>
                  <a:srgbClr val="FF0000"/>
                </a:solidFill>
              </a:rPr>
              <a:t>Perorata: </a:t>
            </a:r>
            <a:r>
              <a:rPr lang="es-EC" sz="2800" dirty="0"/>
              <a:t>(Del latín perorare = hablar o hacer un discurso) Discurso o razonamiento inoportuno, llega a ser fastidioso para el auditorio. </a:t>
            </a:r>
          </a:p>
          <a:p>
            <a:pPr marL="0" indent="0">
              <a:lnSpc>
                <a:spcPct val="90000"/>
              </a:lnSpc>
              <a:buNone/>
            </a:pPr>
            <a:endParaRPr lang="es-EC" sz="2800" dirty="0"/>
          </a:p>
          <a:p>
            <a:pPr>
              <a:lnSpc>
                <a:spcPct val="90000"/>
              </a:lnSpc>
            </a:pPr>
            <a:r>
              <a:rPr lang="es-EC" sz="2800" dirty="0">
                <a:solidFill>
                  <a:srgbClr val="FF0000"/>
                </a:solidFill>
              </a:rPr>
              <a:t>•</a:t>
            </a:r>
            <a:r>
              <a:rPr lang="es-EC" sz="2800" b="1" dirty="0">
                <a:solidFill>
                  <a:srgbClr val="FF0000"/>
                </a:solidFill>
              </a:rPr>
              <a:t>Sermón: </a:t>
            </a:r>
            <a:r>
              <a:rPr lang="es-EC" sz="2800" dirty="0"/>
              <a:t>(Del latín </a:t>
            </a:r>
            <a:r>
              <a:rPr lang="es-EC" sz="2800" dirty="0" err="1"/>
              <a:t>sermo</a:t>
            </a:r>
            <a:r>
              <a:rPr lang="es-EC" sz="2800" dirty="0"/>
              <a:t>, -</a:t>
            </a:r>
            <a:r>
              <a:rPr lang="es-EC" sz="2800" dirty="0" err="1"/>
              <a:t>onis</a:t>
            </a:r>
            <a:r>
              <a:rPr lang="es-EC" sz="2800" dirty="0"/>
              <a:t> = conversación, diálogo) presenta una predicación de carácter religioso o moral.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AAD09C-FBA2-4C5F-A3D8-51CDA06D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058" y="548640"/>
            <a:ext cx="3924887" cy="601886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87688-22D3-4573-B345-671C1744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98475"/>
            <a:ext cx="8911687" cy="647114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rgbClr val="FF0000"/>
                </a:solidFill>
              </a:rPr>
              <a:t>ESTRUCTURA DEL DISCURSO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369790-62BA-47F4-9219-B662B363C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428" y="745589"/>
            <a:ext cx="8046720" cy="6013936"/>
          </a:xfrm>
        </p:spPr>
        <p:txBody>
          <a:bodyPr>
            <a:normAutofit/>
          </a:bodyPr>
          <a:lstStyle/>
          <a:p>
            <a:r>
              <a:rPr lang="es-EC" sz="3600" b="1" dirty="0">
                <a:solidFill>
                  <a:srgbClr val="FF0000"/>
                </a:solidFill>
              </a:rPr>
              <a:t>APERTURA</a:t>
            </a:r>
            <a:r>
              <a:rPr lang="es-EC" sz="3600" dirty="0"/>
              <a:t> mencione lo que va a contar. </a:t>
            </a:r>
          </a:p>
          <a:p>
            <a:r>
              <a:rPr lang="es-EC" sz="3600" dirty="0"/>
              <a:t>Presentación personal y/o de los asistentes.</a:t>
            </a:r>
          </a:p>
          <a:p>
            <a:r>
              <a:rPr lang="es-EC" sz="3600" dirty="0"/>
              <a:t> Captar la atención. </a:t>
            </a:r>
          </a:p>
          <a:p>
            <a:r>
              <a:rPr lang="es-EC" sz="3600" dirty="0"/>
              <a:t>Comentar los puntos principales a tratar.</a:t>
            </a:r>
          </a:p>
          <a:p>
            <a:r>
              <a:rPr lang="es-EC" sz="3600" dirty="0"/>
              <a:t> El objetivo a perseguir es que la audiencia preste atención.</a:t>
            </a:r>
          </a:p>
          <a:p>
            <a:endParaRPr lang="es-EC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1A44AA-8EC7-4511-B673-10C12332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50" y="1308295"/>
            <a:ext cx="3578030" cy="52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2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64A1DD-73FC-41FF-86F4-53BF0C05D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812" y="126609"/>
            <a:ext cx="6763800" cy="6513342"/>
          </a:xfrm>
        </p:spPr>
        <p:txBody>
          <a:bodyPr>
            <a:norm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CUERPO</a:t>
            </a:r>
            <a:r>
              <a:rPr lang="es-EC" sz="2800" dirty="0"/>
              <a:t> Cuéntaselo. </a:t>
            </a:r>
          </a:p>
          <a:p>
            <a:r>
              <a:rPr lang="es-EC" sz="2800" dirty="0"/>
              <a:t>es importante que la audiencia entienda lo que quiere comunicar, para ello el discurso debe ser fácil de seguir, con un orden claro y preciso. </a:t>
            </a:r>
          </a:p>
          <a:p>
            <a:r>
              <a:rPr lang="es-EC" sz="2800" dirty="0"/>
              <a:t>Ordena tus argumentos y apóyate en datos o ejemplos que ayuden al auditorio a comprender el mensaje de la exposición.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39B006-C719-4F40-9AC7-591002F2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35" y="126609"/>
            <a:ext cx="2676525" cy="54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B52986-F1F6-4D07-ABB2-7C24AAB0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990" y="239151"/>
            <a:ext cx="7973621" cy="6279720"/>
          </a:xfrm>
        </p:spPr>
        <p:txBody>
          <a:bodyPr>
            <a:normAutofit/>
          </a:bodyPr>
          <a:lstStyle/>
          <a:p>
            <a:r>
              <a:rPr lang="es-EC" sz="2800" b="1" dirty="0">
                <a:solidFill>
                  <a:srgbClr val="FF0000"/>
                </a:solidFill>
              </a:rPr>
              <a:t>CONCLUSIÓN</a:t>
            </a:r>
            <a:r>
              <a:rPr lang="es-EC" sz="2800" dirty="0"/>
              <a:t> Mencione lo que le ha contado. </a:t>
            </a:r>
          </a:p>
          <a:p>
            <a:r>
              <a:rPr lang="es-EC" sz="2800" dirty="0"/>
              <a:t>Utilice varios conectores para concluir</a:t>
            </a:r>
          </a:p>
          <a:p>
            <a:r>
              <a:rPr lang="es-EC" sz="2800" dirty="0" err="1"/>
              <a:t>Ejm</a:t>
            </a:r>
            <a:r>
              <a:rPr lang="es-EC" sz="2800" dirty="0"/>
              <a:t>:</a:t>
            </a:r>
          </a:p>
          <a:p>
            <a:pPr marL="0" indent="0">
              <a:buNone/>
            </a:pPr>
            <a:r>
              <a:rPr lang="es-EC" sz="2800" dirty="0"/>
              <a:t> Así podemos concluir que existen muchos tipos de discursos, y aunque su fin en todos ellos sea comunicar, cada uno tiene una forma diferente de hacerlo y llamar la atención del lector o de la persona que esta escuchando el discurso.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DAA9F7-7167-47E4-9E66-A4473587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295" y="4684542"/>
            <a:ext cx="2231316" cy="21734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3AD4C7-96F9-48C5-B8DC-686895EDA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77" y="1266092"/>
            <a:ext cx="2231315" cy="52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1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C6C135B-EB1D-4FC6-A98C-FC1745740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408618"/>
              </p:ext>
            </p:extLst>
          </p:nvPr>
        </p:nvGraphicFramePr>
        <p:xfrm>
          <a:off x="844062" y="0"/>
          <a:ext cx="1134793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023002A9-64B6-409E-B78F-6CD96226D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1326" y="0"/>
            <a:ext cx="262067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865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594</Words>
  <Application>Microsoft Office PowerPoint</Application>
  <PresentationFormat>Panorámica</PresentationFormat>
  <Paragraphs>58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Espiral</vt:lpstr>
      <vt:lpstr>EL DISCURSO</vt:lpstr>
      <vt:lpstr>Presentación de PowerPoint</vt:lpstr>
      <vt:lpstr>Presentación de PowerPoint</vt:lpstr>
      <vt:lpstr>Presentación de PowerPoint</vt:lpstr>
      <vt:lpstr>Presentación de PowerPoint</vt:lpstr>
      <vt:lpstr>ESTRUCTURA DEL DISCURSO</vt:lpstr>
      <vt:lpstr>Presentación de PowerPoint</vt:lpstr>
      <vt:lpstr>Presentación de PowerPoint</vt:lpstr>
      <vt:lpstr>Presentación de PowerPoint</vt:lpstr>
      <vt:lpstr>Características de un buen orador</vt:lpstr>
      <vt:lpstr>Características de un buen orador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DISCURSO</dc:title>
  <dc:creator>JORGE RAFAEL PROAÑO ZURITA</dc:creator>
  <cp:lastModifiedBy>JORGE RAFAEL PROAÑO ZURITA</cp:lastModifiedBy>
  <cp:revision>15</cp:revision>
  <dcterms:created xsi:type="dcterms:W3CDTF">2019-10-01T14:26:58Z</dcterms:created>
  <dcterms:modified xsi:type="dcterms:W3CDTF">2020-02-24T21:32:40Z</dcterms:modified>
</cp:coreProperties>
</file>