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4" r:id="rId9"/>
    <p:sldId id="263" r:id="rId10"/>
    <p:sldId id="265" r:id="rId11"/>
    <p:sldId id="266" r:id="rId12"/>
    <p:sldId id="267" r:id="rId13"/>
    <p:sldId id="268" r:id="rId14"/>
    <p:sldId id="269" r:id="rId15"/>
    <p:sldId id="272" r:id="rId16"/>
    <p:sldId id="270" r:id="rId17"/>
    <p:sldId id="271" r:id="rId18"/>
  </p:sldIdLst>
  <p:sldSz cx="12192000" cy="6858000"/>
  <p:notesSz cx="6858000" cy="9144000"/>
  <p:defaultTextStyle>
    <a:defPPr>
      <a:defRPr lang="es-419"/>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5" autoAdjust="0"/>
    <p:restoredTop sz="94660"/>
  </p:normalViewPr>
  <p:slideViewPr>
    <p:cSldViewPr snapToGrid="0">
      <p:cViewPr varScale="1">
        <p:scale>
          <a:sx n="52" d="100"/>
          <a:sy n="52" d="100"/>
        </p:scale>
        <p:origin x="678" y="2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E93F998-81C2-4281-AB08-5F4BA237FA32}"/>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n-US"/>
          </a:p>
        </p:txBody>
      </p:sp>
      <p:sp>
        <p:nvSpPr>
          <p:cNvPr id="3" name="Subtítulo 2">
            <a:extLst>
              <a:ext uri="{FF2B5EF4-FFF2-40B4-BE49-F238E27FC236}">
                <a16:creationId xmlns:a16="http://schemas.microsoft.com/office/drawing/2014/main" id="{DB0269E2-B2C8-442A-A75E-10BD68FE130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n-US"/>
          </a:p>
        </p:txBody>
      </p:sp>
      <p:sp>
        <p:nvSpPr>
          <p:cNvPr id="4" name="Marcador de fecha 3">
            <a:extLst>
              <a:ext uri="{FF2B5EF4-FFF2-40B4-BE49-F238E27FC236}">
                <a16:creationId xmlns:a16="http://schemas.microsoft.com/office/drawing/2014/main" id="{CD4F1C5A-1BAC-4289-B9DC-09B322F29CBD}"/>
              </a:ext>
            </a:extLst>
          </p:cNvPr>
          <p:cNvSpPr>
            <a:spLocks noGrp="1"/>
          </p:cNvSpPr>
          <p:nvPr>
            <p:ph type="dt" sz="half" idx="10"/>
          </p:nvPr>
        </p:nvSpPr>
        <p:spPr/>
        <p:txBody>
          <a:bodyPr/>
          <a:lstStyle/>
          <a:p>
            <a:fld id="{37F349C6-AEB3-4522-8995-CDF650A47B78}" type="datetimeFigureOut">
              <a:rPr lang="en-US" smtClean="0"/>
              <a:t>6/1/2020</a:t>
            </a:fld>
            <a:endParaRPr lang="en-US"/>
          </a:p>
        </p:txBody>
      </p:sp>
      <p:sp>
        <p:nvSpPr>
          <p:cNvPr id="5" name="Marcador de pie de página 4">
            <a:extLst>
              <a:ext uri="{FF2B5EF4-FFF2-40B4-BE49-F238E27FC236}">
                <a16:creationId xmlns:a16="http://schemas.microsoft.com/office/drawing/2014/main" id="{044571E9-107F-4E57-ADA1-883858464F5F}"/>
              </a:ext>
            </a:extLst>
          </p:cNvPr>
          <p:cNvSpPr>
            <a:spLocks noGrp="1"/>
          </p:cNvSpPr>
          <p:nvPr>
            <p:ph type="ftr" sz="quarter" idx="11"/>
          </p:nvPr>
        </p:nvSpPr>
        <p:spPr/>
        <p:txBody>
          <a:bodyPr/>
          <a:lstStyle/>
          <a:p>
            <a:endParaRPr lang="en-US"/>
          </a:p>
        </p:txBody>
      </p:sp>
      <p:sp>
        <p:nvSpPr>
          <p:cNvPr id="6" name="Marcador de número de diapositiva 5">
            <a:extLst>
              <a:ext uri="{FF2B5EF4-FFF2-40B4-BE49-F238E27FC236}">
                <a16:creationId xmlns:a16="http://schemas.microsoft.com/office/drawing/2014/main" id="{ADEB507E-C8DF-4AFB-8189-93AC79745A9C}"/>
              </a:ext>
            </a:extLst>
          </p:cNvPr>
          <p:cNvSpPr>
            <a:spLocks noGrp="1"/>
          </p:cNvSpPr>
          <p:nvPr>
            <p:ph type="sldNum" sz="quarter" idx="12"/>
          </p:nvPr>
        </p:nvSpPr>
        <p:spPr/>
        <p:txBody>
          <a:bodyPr/>
          <a:lstStyle/>
          <a:p>
            <a:fld id="{5A13DECF-0F0F-4F06-B701-A670E942A6C8}" type="slidenum">
              <a:rPr lang="en-US" smtClean="0"/>
              <a:t>‹Nº›</a:t>
            </a:fld>
            <a:endParaRPr lang="en-US"/>
          </a:p>
        </p:txBody>
      </p:sp>
    </p:spTree>
    <p:extLst>
      <p:ext uri="{BB962C8B-B14F-4D97-AF65-F5344CB8AC3E}">
        <p14:creationId xmlns:p14="http://schemas.microsoft.com/office/powerpoint/2010/main" val="8591600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3257B29-8CFD-4091-B22A-292C345793B6}"/>
              </a:ext>
            </a:extLst>
          </p:cNvPr>
          <p:cNvSpPr>
            <a:spLocks noGrp="1"/>
          </p:cNvSpPr>
          <p:nvPr>
            <p:ph type="title"/>
          </p:nvPr>
        </p:nvSpPr>
        <p:spPr/>
        <p:txBody>
          <a:bodyPr/>
          <a:lstStyle/>
          <a:p>
            <a:r>
              <a:rPr lang="es-ES"/>
              <a:t>Haga clic para modificar el estilo de título del patrón</a:t>
            </a:r>
            <a:endParaRPr lang="en-US"/>
          </a:p>
        </p:txBody>
      </p:sp>
      <p:sp>
        <p:nvSpPr>
          <p:cNvPr id="3" name="Marcador de texto vertical 2">
            <a:extLst>
              <a:ext uri="{FF2B5EF4-FFF2-40B4-BE49-F238E27FC236}">
                <a16:creationId xmlns:a16="http://schemas.microsoft.com/office/drawing/2014/main" id="{4894440E-DE4B-4985-A719-FC5F63A28314}"/>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Marcador de fecha 3">
            <a:extLst>
              <a:ext uri="{FF2B5EF4-FFF2-40B4-BE49-F238E27FC236}">
                <a16:creationId xmlns:a16="http://schemas.microsoft.com/office/drawing/2014/main" id="{6F0397C6-AFCD-4B14-8F76-77B204D02758}"/>
              </a:ext>
            </a:extLst>
          </p:cNvPr>
          <p:cNvSpPr>
            <a:spLocks noGrp="1"/>
          </p:cNvSpPr>
          <p:nvPr>
            <p:ph type="dt" sz="half" idx="10"/>
          </p:nvPr>
        </p:nvSpPr>
        <p:spPr/>
        <p:txBody>
          <a:bodyPr/>
          <a:lstStyle/>
          <a:p>
            <a:fld id="{37F349C6-AEB3-4522-8995-CDF650A47B78}" type="datetimeFigureOut">
              <a:rPr lang="en-US" smtClean="0"/>
              <a:t>6/1/2020</a:t>
            </a:fld>
            <a:endParaRPr lang="en-US"/>
          </a:p>
        </p:txBody>
      </p:sp>
      <p:sp>
        <p:nvSpPr>
          <p:cNvPr id="5" name="Marcador de pie de página 4">
            <a:extLst>
              <a:ext uri="{FF2B5EF4-FFF2-40B4-BE49-F238E27FC236}">
                <a16:creationId xmlns:a16="http://schemas.microsoft.com/office/drawing/2014/main" id="{447CF77C-179F-411F-81DC-EFC511F664D9}"/>
              </a:ext>
            </a:extLst>
          </p:cNvPr>
          <p:cNvSpPr>
            <a:spLocks noGrp="1"/>
          </p:cNvSpPr>
          <p:nvPr>
            <p:ph type="ftr" sz="quarter" idx="11"/>
          </p:nvPr>
        </p:nvSpPr>
        <p:spPr/>
        <p:txBody>
          <a:bodyPr/>
          <a:lstStyle/>
          <a:p>
            <a:endParaRPr lang="en-US"/>
          </a:p>
        </p:txBody>
      </p:sp>
      <p:sp>
        <p:nvSpPr>
          <p:cNvPr id="6" name="Marcador de número de diapositiva 5">
            <a:extLst>
              <a:ext uri="{FF2B5EF4-FFF2-40B4-BE49-F238E27FC236}">
                <a16:creationId xmlns:a16="http://schemas.microsoft.com/office/drawing/2014/main" id="{82276E72-A75F-446E-9C7E-728627FF15EC}"/>
              </a:ext>
            </a:extLst>
          </p:cNvPr>
          <p:cNvSpPr>
            <a:spLocks noGrp="1"/>
          </p:cNvSpPr>
          <p:nvPr>
            <p:ph type="sldNum" sz="quarter" idx="12"/>
          </p:nvPr>
        </p:nvSpPr>
        <p:spPr/>
        <p:txBody>
          <a:bodyPr/>
          <a:lstStyle/>
          <a:p>
            <a:fld id="{5A13DECF-0F0F-4F06-B701-A670E942A6C8}" type="slidenum">
              <a:rPr lang="en-US" smtClean="0"/>
              <a:t>‹Nº›</a:t>
            </a:fld>
            <a:endParaRPr lang="en-US"/>
          </a:p>
        </p:txBody>
      </p:sp>
    </p:spTree>
    <p:extLst>
      <p:ext uri="{BB962C8B-B14F-4D97-AF65-F5344CB8AC3E}">
        <p14:creationId xmlns:p14="http://schemas.microsoft.com/office/powerpoint/2010/main" val="407028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C3DEEAC8-6C16-44CD-B547-60A55332499C}"/>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n-US"/>
          </a:p>
        </p:txBody>
      </p:sp>
      <p:sp>
        <p:nvSpPr>
          <p:cNvPr id="3" name="Marcador de texto vertical 2">
            <a:extLst>
              <a:ext uri="{FF2B5EF4-FFF2-40B4-BE49-F238E27FC236}">
                <a16:creationId xmlns:a16="http://schemas.microsoft.com/office/drawing/2014/main" id="{CD460C3B-6E6A-487C-A627-470678A95726}"/>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Marcador de fecha 3">
            <a:extLst>
              <a:ext uri="{FF2B5EF4-FFF2-40B4-BE49-F238E27FC236}">
                <a16:creationId xmlns:a16="http://schemas.microsoft.com/office/drawing/2014/main" id="{08099EB7-F872-4D30-9023-13E6EB094B9D}"/>
              </a:ext>
            </a:extLst>
          </p:cNvPr>
          <p:cNvSpPr>
            <a:spLocks noGrp="1"/>
          </p:cNvSpPr>
          <p:nvPr>
            <p:ph type="dt" sz="half" idx="10"/>
          </p:nvPr>
        </p:nvSpPr>
        <p:spPr/>
        <p:txBody>
          <a:bodyPr/>
          <a:lstStyle/>
          <a:p>
            <a:fld id="{37F349C6-AEB3-4522-8995-CDF650A47B78}" type="datetimeFigureOut">
              <a:rPr lang="en-US" smtClean="0"/>
              <a:t>6/1/2020</a:t>
            </a:fld>
            <a:endParaRPr lang="en-US"/>
          </a:p>
        </p:txBody>
      </p:sp>
      <p:sp>
        <p:nvSpPr>
          <p:cNvPr id="5" name="Marcador de pie de página 4">
            <a:extLst>
              <a:ext uri="{FF2B5EF4-FFF2-40B4-BE49-F238E27FC236}">
                <a16:creationId xmlns:a16="http://schemas.microsoft.com/office/drawing/2014/main" id="{505AFBF9-98C6-4C4C-85C2-0D076CC527D5}"/>
              </a:ext>
            </a:extLst>
          </p:cNvPr>
          <p:cNvSpPr>
            <a:spLocks noGrp="1"/>
          </p:cNvSpPr>
          <p:nvPr>
            <p:ph type="ftr" sz="quarter" idx="11"/>
          </p:nvPr>
        </p:nvSpPr>
        <p:spPr/>
        <p:txBody>
          <a:bodyPr/>
          <a:lstStyle/>
          <a:p>
            <a:endParaRPr lang="en-US"/>
          </a:p>
        </p:txBody>
      </p:sp>
      <p:sp>
        <p:nvSpPr>
          <p:cNvPr id="6" name="Marcador de número de diapositiva 5">
            <a:extLst>
              <a:ext uri="{FF2B5EF4-FFF2-40B4-BE49-F238E27FC236}">
                <a16:creationId xmlns:a16="http://schemas.microsoft.com/office/drawing/2014/main" id="{3D3DEC2D-8AA3-4CFA-8F50-D82395EFC00B}"/>
              </a:ext>
            </a:extLst>
          </p:cNvPr>
          <p:cNvSpPr>
            <a:spLocks noGrp="1"/>
          </p:cNvSpPr>
          <p:nvPr>
            <p:ph type="sldNum" sz="quarter" idx="12"/>
          </p:nvPr>
        </p:nvSpPr>
        <p:spPr/>
        <p:txBody>
          <a:bodyPr/>
          <a:lstStyle/>
          <a:p>
            <a:fld id="{5A13DECF-0F0F-4F06-B701-A670E942A6C8}" type="slidenum">
              <a:rPr lang="en-US" smtClean="0"/>
              <a:t>‹Nº›</a:t>
            </a:fld>
            <a:endParaRPr lang="en-US"/>
          </a:p>
        </p:txBody>
      </p:sp>
    </p:spTree>
    <p:extLst>
      <p:ext uri="{BB962C8B-B14F-4D97-AF65-F5344CB8AC3E}">
        <p14:creationId xmlns:p14="http://schemas.microsoft.com/office/powerpoint/2010/main" val="27707232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548ED2A-CFA9-4C87-AAE1-B93854C88071}"/>
              </a:ext>
            </a:extLst>
          </p:cNvPr>
          <p:cNvSpPr>
            <a:spLocks noGrp="1"/>
          </p:cNvSpPr>
          <p:nvPr>
            <p:ph type="title"/>
          </p:nvPr>
        </p:nvSpPr>
        <p:spPr/>
        <p:txBody>
          <a:bodyPr/>
          <a:lstStyle/>
          <a:p>
            <a:r>
              <a:rPr lang="es-ES"/>
              <a:t>Haga clic para modificar el estilo de título del patrón</a:t>
            </a:r>
            <a:endParaRPr lang="en-US"/>
          </a:p>
        </p:txBody>
      </p:sp>
      <p:sp>
        <p:nvSpPr>
          <p:cNvPr id="3" name="Marcador de contenido 2">
            <a:extLst>
              <a:ext uri="{FF2B5EF4-FFF2-40B4-BE49-F238E27FC236}">
                <a16:creationId xmlns:a16="http://schemas.microsoft.com/office/drawing/2014/main" id="{02C285AC-CCD2-49D0-810C-A54E2E4DB7C6}"/>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Marcador de fecha 3">
            <a:extLst>
              <a:ext uri="{FF2B5EF4-FFF2-40B4-BE49-F238E27FC236}">
                <a16:creationId xmlns:a16="http://schemas.microsoft.com/office/drawing/2014/main" id="{A88AB028-73C9-4069-9820-7E40B312F65A}"/>
              </a:ext>
            </a:extLst>
          </p:cNvPr>
          <p:cNvSpPr>
            <a:spLocks noGrp="1"/>
          </p:cNvSpPr>
          <p:nvPr>
            <p:ph type="dt" sz="half" idx="10"/>
          </p:nvPr>
        </p:nvSpPr>
        <p:spPr/>
        <p:txBody>
          <a:bodyPr/>
          <a:lstStyle/>
          <a:p>
            <a:fld id="{37F349C6-AEB3-4522-8995-CDF650A47B78}" type="datetimeFigureOut">
              <a:rPr lang="en-US" smtClean="0"/>
              <a:t>6/1/2020</a:t>
            </a:fld>
            <a:endParaRPr lang="en-US"/>
          </a:p>
        </p:txBody>
      </p:sp>
      <p:sp>
        <p:nvSpPr>
          <p:cNvPr id="5" name="Marcador de pie de página 4">
            <a:extLst>
              <a:ext uri="{FF2B5EF4-FFF2-40B4-BE49-F238E27FC236}">
                <a16:creationId xmlns:a16="http://schemas.microsoft.com/office/drawing/2014/main" id="{4C82EFB4-20DC-48C4-A9FD-81A67021FE14}"/>
              </a:ext>
            </a:extLst>
          </p:cNvPr>
          <p:cNvSpPr>
            <a:spLocks noGrp="1"/>
          </p:cNvSpPr>
          <p:nvPr>
            <p:ph type="ftr" sz="quarter" idx="11"/>
          </p:nvPr>
        </p:nvSpPr>
        <p:spPr/>
        <p:txBody>
          <a:bodyPr/>
          <a:lstStyle/>
          <a:p>
            <a:endParaRPr lang="en-US"/>
          </a:p>
        </p:txBody>
      </p:sp>
      <p:sp>
        <p:nvSpPr>
          <p:cNvPr id="6" name="Marcador de número de diapositiva 5">
            <a:extLst>
              <a:ext uri="{FF2B5EF4-FFF2-40B4-BE49-F238E27FC236}">
                <a16:creationId xmlns:a16="http://schemas.microsoft.com/office/drawing/2014/main" id="{B7E7D821-9BD6-441F-8483-D9610BD79C9D}"/>
              </a:ext>
            </a:extLst>
          </p:cNvPr>
          <p:cNvSpPr>
            <a:spLocks noGrp="1"/>
          </p:cNvSpPr>
          <p:nvPr>
            <p:ph type="sldNum" sz="quarter" idx="12"/>
          </p:nvPr>
        </p:nvSpPr>
        <p:spPr/>
        <p:txBody>
          <a:bodyPr/>
          <a:lstStyle/>
          <a:p>
            <a:fld id="{5A13DECF-0F0F-4F06-B701-A670E942A6C8}" type="slidenum">
              <a:rPr lang="en-US" smtClean="0"/>
              <a:t>‹Nº›</a:t>
            </a:fld>
            <a:endParaRPr lang="en-US"/>
          </a:p>
        </p:txBody>
      </p:sp>
    </p:spTree>
    <p:extLst>
      <p:ext uri="{BB962C8B-B14F-4D97-AF65-F5344CB8AC3E}">
        <p14:creationId xmlns:p14="http://schemas.microsoft.com/office/powerpoint/2010/main" val="41235221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0AB4304-BD31-4A00-9386-FB8DCFCC195A}"/>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n-US"/>
          </a:p>
        </p:txBody>
      </p:sp>
      <p:sp>
        <p:nvSpPr>
          <p:cNvPr id="3" name="Marcador de texto 2">
            <a:extLst>
              <a:ext uri="{FF2B5EF4-FFF2-40B4-BE49-F238E27FC236}">
                <a16:creationId xmlns:a16="http://schemas.microsoft.com/office/drawing/2014/main" id="{FAA806D0-E83E-424D-B396-3F0B51C4102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78393A7F-5EC4-4B39-B397-C11357734824}"/>
              </a:ext>
            </a:extLst>
          </p:cNvPr>
          <p:cNvSpPr>
            <a:spLocks noGrp="1"/>
          </p:cNvSpPr>
          <p:nvPr>
            <p:ph type="dt" sz="half" idx="10"/>
          </p:nvPr>
        </p:nvSpPr>
        <p:spPr/>
        <p:txBody>
          <a:bodyPr/>
          <a:lstStyle/>
          <a:p>
            <a:fld id="{37F349C6-AEB3-4522-8995-CDF650A47B78}" type="datetimeFigureOut">
              <a:rPr lang="en-US" smtClean="0"/>
              <a:t>6/1/2020</a:t>
            </a:fld>
            <a:endParaRPr lang="en-US"/>
          </a:p>
        </p:txBody>
      </p:sp>
      <p:sp>
        <p:nvSpPr>
          <p:cNvPr id="5" name="Marcador de pie de página 4">
            <a:extLst>
              <a:ext uri="{FF2B5EF4-FFF2-40B4-BE49-F238E27FC236}">
                <a16:creationId xmlns:a16="http://schemas.microsoft.com/office/drawing/2014/main" id="{4F3A97C5-C787-4AA5-BCCB-83741E25D057}"/>
              </a:ext>
            </a:extLst>
          </p:cNvPr>
          <p:cNvSpPr>
            <a:spLocks noGrp="1"/>
          </p:cNvSpPr>
          <p:nvPr>
            <p:ph type="ftr" sz="quarter" idx="11"/>
          </p:nvPr>
        </p:nvSpPr>
        <p:spPr/>
        <p:txBody>
          <a:bodyPr/>
          <a:lstStyle/>
          <a:p>
            <a:endParaRPr lang="en-US"/>
          </a:p>
        </p:txBody>
      </p:sp>
      <p:sp>
        <p:nvSpPr>
          <p:cNvPr id="6" name="Marcador de número de diapositiva 5">
            <a:extLst>
              <a:ext uri="{FF2B5EF4-FFF2-40B4-BE49-F238E27FC236}">
                <a16:creationId xmlns:a16="http://schemas.microsoft.com/office/drawing/2014/main" id="{BA051D12-8202-43F6-A7C6-D9AF3CB8DA1A}"/>
              </a:ext>
            </a:extLst>
          </p:cNvPr>
          <p:cNvSpPr>
            <a:spLocks noGrp="1"/>
          </p:cNvSpPr>
          <p:nvPr>
            <p:ph type="sldNum" sz="quarter" idx="12"/>
          </p:nvPr>
        </p:nvSpPr>
        <p:spPr/>
        <p:txBody>
          <a:bodyPr/>
          <a:lstStyle/>
          <a:p>
            <a:fld id="{5A13DECF-0F0F-4F06-B701-A670E942A6C8}" type="slidenum">
              <a:rPr lang="en-US" smtClean="0"/>
              <a:t>‹Nº›</a:t>
            </a:fld>
            <a:endParaRPr lang="en-US"/>
          </a:p>
        </p:txBody>
      </p:sp>
    </p:spTree>
    <p:extLst>
      <p:ext uri="{BB962C8B-B14F-4D97-AF65-F5344CB8AC3E}">
        <p14:creationId xmlns:p14="http://schemas.microsoft.com/office/powerpoint/2010/main" val="35888540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AEB5A29-B005-431E-BEE8-221861BEF084}"/>
              </a:ext>
            </a:extLst>
          </p:cNvPr>
          <p:cNvSpPr>
            <a:spLocks noGrp="1"/>
          </p:cNvSpPr>
          <p:nvPr>
            <p:ph type="title"/>
          </p:nvPr>
        </p:nvSpPr>
        <p:spPr/>
        <p:txBody>
          <a:bodyPr/>
          <a:lstStyle/>
          <a:p>
            <a:r>
              <a:rPr lang="es-ES"/>
              <a:t>Haga clic para modificar el estilo de título del patrón</a:t>
            </a:r>
            <a:endParaRPr lang="en-US"/>
          </a:p>
        </p:txBody>
      </p:sp>
      <p:sp>
        <p:nvSpPr>
          <p:cNvPr id="3" name="Marcador de contenido 2">
            <a:extLst>
              <a:ext uri="{FF2B5EF4-FFF2-40B4-BE49-F238E27FC236}">
                <a16:creationId xmlns:a16="http://schemas.microsoft.com/office/drawing/2014/main" id="{BE81B172-4708-46ED-878C-DE4C8C089C40}"/>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Marcador de contenido 3">
            <a:extLst>
              <a:ext uri="{FF2B5EF4-FFF2-40B4-BE49-F238E27FC236}">
                <a16:creationId xmlns:a16="http://schemas.microsoft.com/office/drawing/2014/main" id="{295BB2FE-5D63-4A7F-937D-C78CBA4BEDAC}"/>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5" name="Marcador de fecha 4">
            <a:extLst>
              <a:ext uri="{FF2B5EF4-FFF2-40B4-BE49-F238E27FC236}">
                <a16:creationId xmlns:a16="http://schemas.microsoft.com/office/drawing/2014/main" id="{1AA55910-F0A5-406E-AF74-152EA9D09067}"/>
              </a:ext>
            </a:extLst>
          </p:cNvPr>
          <p:cNvSpPr>
            <a:spLocks noGrp="1"/>
          </p:cNvSpPr>
          <p:nvPr>
            <p:ph type="dt" sz="half" idx="10"/>
          </p:nvPr>
        </p:nvSpPr>
        <p:spPr/>
        <p:txBody>
          <a:bodyPr/>
          <a:lstStyle/>
          <a:p>
            <a:fld id="{37F349C6-AEB3-4522-8995-CDF650A47B78}" type="datetimeFigureOut">
              <a:rPr lang="en-US" smtClean="0"/>
              <a:t>6/1/2020</a:t>
            </a:fld>
            <a:endParaRPr lang="en-US"/>
          </a:p>
        </p:txBody>
      </p:sp>
      <p:sp>
        <p:nvSpPr>
          <p:cNvPr id="6" name="Marcador de pie de página 5">
            <a:extLst>
              <a:ext uri="{FF2B5EF4-FFF2-40B4-BE49-F238E27FC236}">
                <a16:creationId xmlns:a16="http://schemas.microsoft.com/office/drawing/2014/main" id="{E8985FF1-4990-4CB9-8D82-3C475E9428E6}"/>
              </a:ext>
            </a:extLst>
          </p:cNvPr>
          <p:cNvSpPr>
            <a:spLocks noGrp="1"/>
          </p:cNvSpPr>
          <p:nvPr>
            <p:ph type="ftr" sz="quarter" idx="11"/>
          </p:nvPr>
        </p:nvSpPr>
        <p:spPr/>
        <p:txBody>
          <a:bodyPr/>
          <a:lstStyle/>
          <a:p>
            <a:endParaRPr lang="en-US"/>
          </a:p>
        </p:txBody>
      </p:sp>
      <p:sp>
        <p:nvSpPr>
          <p:cNvPr id="7" name="Marcador de número de diapositiva 6">
            <a:extLst>
              <a:ext uri="{FF2B5EF4-FFF2-40B4-BE49-F238E27FC236}">
                <a16:creationId xmlns:a16="http://schemas.microsoft.com/office/drawing/2014/main" id="{9E10318F-C56A-4B10-BD89-7DEE4BC46802}"/>
              </a:ext>
            </a:extLst>
          </p:cNvPr>
          <p:cNvSpPr>
            <a:spLocks noGrp="1"/>
          </p:cNvSpPr>
          <p:nvPr>
            <p:ph type="sldNum" sz="quarter" idx="12"/>
          </p:nvPr>
        </p:nvSpPr>
        <p:spPr/>
        <p:txBody>
          <a:bodyPr/>
          <a:lstStyle/>
          <a:p>
            <a:fld id="{5A13DECF-0F0F-4F06-B701-A670E942A6C8}" type="slidenum">
              <a:rPr lang="en-US" smtClean="0"/>
              <a:t>‹Nº›</a:t>
            </a:fld>
            <a:endParaRPr lang="en-US"/>
          </a:p>
        </p:txBody>
      </p:sp>
    </p:spTree>
    <p:extLst>
      <p:ext uri="{BB962C8B-B14F-4D97-AF65-F5344CB8AC3E}">
        <p14:creationId xmlns:p14="http://schemas.microsoft.com/office/powerpoint/2010/main" val="23288508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17632C8-EEA7-46DB-BC9F-7B8DC7A84F6D}"/>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n-US"/>
          </a:p>
        </p:txBody>
      </p:sp>
      <p:sp>
        <p:nvSpPr>
          <p:cNvPr id="3" name="Marcador de texto 2">
            <a:extLst>
              <a:ext uri="{FF2B5EF4-FFF2-40B4-BE49-F238E27FC236}">
                <a16:creationId xmlns:a16="http://schemas.microsoft.com/office/drawing/2014/main" id="{67A3F0A1-5269-4925-95A8-9D376B15105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43CB8036-37D5-4068-9BD2-2BFAF85DA2DB}"/>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5" name="Marcador de texto 4">
            <a:extLst>
              <a:ext uri="{FF2B5EF4-FFF2-40B4-BE49-F238E27FC236}">
                <a16:creationId xmlns:a16="http://schemas.microsoft.com/office/drawing/2014/main" id="{0E89F258-3A6A-484C-8158-781E7DC6455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0B86A250-C44E-4468-9900-5D837283256F}"/>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7" name="Marcador de fecha 6">
            <a:extLst>
              <a:ext uri="{FF2B5EF4-FFF2-40B4-BE49-F238E27FC236}">
                <a16:creationId xmlns:a16="http://schemas.microsoft.com/office/drawing/2014/main" id="{EEA0C0E9-831A-493A-A1CB-76A02D1ADB82}"/>
              </a:ext>
            </a:extLst>
          </p:cNvPr>
          <p:cNvSpPr>
            <a:spLocks noGrp="1"/>
          </p:cNvSpPr>
          <p:nvPr>
            <p:ph type="dt" sz="half" idx="10"/>
          </p:nvPr>
        </p:nvSpPr>
        <p:spPr/>
        <p:txBody>
          <a:bodyPr/>
          <a:lstStyle/>
          <a:p>
            <a:fld id="{37F349C6-AEB3-4522-8995-CDF650A47B78}" type="datetimeFigureOut">
              <a:rPr lang="en-US" smtClean="0"/>
              <a:t>6/1/2020</a:t>
            </a:fld>
            <a:endParaRPr lang="en-US"/>
          </a:p>
        </p:txBody>
      </p:sp>
      <p:sp>
        <p:nvSpPr>
          <p:cNvPr id="8" name="Marcador de pie de página 7">
            <a:extLst>
              <a:ext uri="{FF2B5EF4-FFF2-40B4-BE49-F238E27FC236}">
                <a16:creationId xmlns:a16="http://schemas.microsoft.com/office/drawing/2014/main" id="{92BCA4C7-16C0-45BB-9C80-ED4FBE698BD6}"/>
              </a:ext>
            </a:extLst>
          </p:cNvPr>
          <p:cNvSpPr>
            <a:spLocks noGrp="1"/>
          </p:cNvSpPr>
          <p:nvPr>
            <p:ph type="ftr" sz="quarter" idx="11"/>
          </p:nvPr>
        </p:nvSpPr>
        <p:spPr/>
        <p:txBody>
          <a:bodyPr/>
          <a:lstStyle/>
          <a:p>
            <a:endParaRPr lang="en-US"/>
          </a:p>
        </p:txBody>
      </p:sp>
      <p:sp>
        <p:nvSpPr>
          <p:cNvPr id="9" name="Marcador de número de diapositiva 8">
            <a:extLst>
              <a:ext uri="{FF2B5EF4-FFF2-40B4-BE49-F238E27FC236}">
                <a16:creationId xmlns:a16="http://schemas.microsoft.com/office/drawing/2014/main" id="{18B2CE55-9173-4E42-8A89-C41087737D0D}"/>
              </a:ext>
            </a:extLst>
          </p:cNvPr>
          <p:cNvSpPr>
            <a:spLocks noGrp="1"/>
          </p:cNvSpPr>
          <p:nvPr>
            <p:ph type="sldNum" sz="quarter" idx="12"/>
          </p:nvPr>
        </p:nvSpPr>
        <p:spPr/>
        <p:txBody>
          <a:bodyPr/>
          <a:lstStyle/>
          <a:p>
            <a:fld id="{5A13DECF-0F0F-4F06-B701-A670E942A6C8}" type="slidenum">
              <a:rPr lang="en-US" smtClean="0"/>
              <a:t>‹Nº›</a:t>
            </a:fld>
            <a:endParaRPr lang="en-US"/>
          </a:p>
        </p:txBody>
      </p:sp>
    </p:spTree>
    <p:extLst>
      <p:ext uri="{BB962C8B-B14F-4D97-AF65-F5344CB8AC3E}">
        <p14:creationId xmlns:p14="http://schemas.microsoft.com/office/powerpoint/2010/main" val="5229552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C1EEC01-0027-4754-BA44-60E09B70C4FA}"/>
              </a:ext>
            </a:extLst>
          </p:cNvPr>
          <p:cNvSpPr>
            <a:spLocks noGrp="1"/>
          </p:cNvSpPr>
          <p:nvPr>
            <p:ph type="title"/>
          </p:nvPr>
        </p:nvSpPr>
        <p:spPr/>
        <p:txBody>
          <a:bodyPr/>
          <a:lstStyle/>
          <a:p>
            <a:r>
              <a:rPr lang="es-ES"/>
              <a:t>Haga clic para modificar el estilo de título del patrón</a:t>
            </a:r>
            <a:endParaRPr lang="en-US"/>
          </a:p>
        </p:txBody>
      </p:sp>
      <p:sp>
        <p:nvSpPr>
          <p:cNvPr id="3" name="Marcador de fecha 2">
            <a:extLst>
              <a:ext uri="{FF2B5EF4-FFF2-40B4-BE49-F238E27FC236}">
                <a16:creationId xmlns:a16="http://schemas.microsoft.com/office/drawing/2014/main" id="{BE29DC06-5BBC-4B35-B801-59D2BDD4E664}"/>
              </a:ext>
            </a:extLst>
          </p:cNvPr>
          <p:cNvSpPr>
            <a:spLocks noGrp="1"/>
          </p:cNvSpPr>
          <p:nvPr>
            <p:ph type="dt" sz="half" idx="10"/>
          </p:nvPr>
        </p:nvSpPr>
        <p:spPr/>
        <p:txBody>
          <a:bodyPr/>
          <a:lstStyle/>
          <a:p>
            <a:fld id="{37F349C6-AEB3-4522-8995-CDF650A47B78}" type="datetimeFigureOut">
              <a:rPr lang="en-US" smtClean="0"/>
              <a:t>6/1/2020</a:t>
            </a:fld>
            <a:endParaRPr lang="en-US"/>
          </a:p>
        </p:txBody>
      </p:sp>
      <p:sp>
        <p:nvSpPr>
          <p:cNvPr id="4" name="Marcador de pie de página 3">
            <a:extLst>
              <a:ext uri="{FF2B5EF4-FFF2-40B4-BE49-F238E27FC236}">
                <a16:creationId xmlns:a16="http://schemas.microsoft.com/office/drawing/2014/main" id="{38768510-4901-41B1-B97F-2847B667CC3D}"/>
              </a:ext>
            </a:extLst>
          </p:cNvPr>
          <p:cNvSpPr>
            <a:spLocks noGrp="1"/>
          </p:cNvSpPr>
          <p:nvPr>
            <p:ph type="ftr" sz="quarter" idx="11"/>
          </p:nvPr>
        </p:nvSpPr>
        <p:spPr/>
        <p:txBody>
          <a:bodyPr/>
          <a:lstStyle/>
          <a:p>
            <a:endParaRPr lang="en-US"/>
          </a:p>
        </p:txBody>
      </p:sp>
      <p:sp>
        <p:nvSpPr>
          <p:cNvPr id="5" name="Marcador de número de diapositiva 4">
            <a:extLst>
              <a:ext uri="{FF2B5EF4-FFF2-40B4-BE49-F238E27FC236}">
                <a16:creationId xmlns:a16="http://schemas.microsoft.com/office/drawing/2014/main" id="{EE4C2D58-2B48-48E7-80E6-7BC02E1365A7}"/>
              </a:ext>
            </a:extLst>
          </p:cNvPr>
          <p:cNvSpPr>
            <a:spLocks noGrp="1"/>
          </p:cNvSpPr>
          <p:nvPr>
            <p:ph type="sldNum" sz="quarter" idx="12"/>
          </p:nvPr>
        </p:nvSpPr>
        <p:spPr/>
        <p:txBody>
          <a:bodyPr/>
          <a:lstStyle/>
          <a:p>
            <a:fld id="{5A13DECF-0F0F-4F06-B701-A670E942A6C8}" type="slidenum">
              <a:rPr lang="en-US" smtClean="0"/>
              <a:t>‹Nº›</a:t>
            </a:fld>
            <a:endParaRPr lang="en-US"/>
          </a:p>
        </p:txBody>
      </p:sp>
    </p:spTree>
    <p:extLst>
      <p:ext uri="{BB962C8B-B14F-4D97-AF65-F5344CB8AC3E}">
        <p14:creationId xmlns:p14="http://schemas.microsoft.com/office/powerpoint/2010/main" val="7403013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A5D8A921-74E9-425F-B060-B1381C4E7792}"/>
              </a:ext>
            </a:extLst>
          </p:cNvPr>
          <p:cNvSpPr>
            <a:spLocks noGrp="1"/>
          </p:cNvSpPr>
          <p:nvPr>
            <p:ph type="dt" sz="half" idx="10"/>
          </p:nvPr>
        </p:nvSpPr>
        <p:spPr/>
        <p:txBody>
          <a:bodyPr/>
          <a:lstStyle/>
          <a:p>
            <a:fld id="{37F349C6-AEB3-4522-8995-CDF650A47B78}" type="datetimeFigureOut">
              <a:rPr lang="en-US" smtClean="0"/>
              <a:t>6/1/2020</a:t>
            </a:fld>
            <a:endParaRPr lang="en-US"/>
          </a:p>
        </p:txBody>
      </p:sp>
      <p:sp>
        <p:nvSpPr>
          <p:cNvPr id="3" name="Marcador de pie de página 2">
            <a:extLst>
              <a:ext uri="{FF2B5EF4-FFF2-40B4-BE49-F238E27FC236}">
                <a16:creationId xmlns:a16="http://schemas.microsoft.com/office/drawing/2014/main" id="{F892F375-260E-4E46-9EFF-D003B5E3767A}"/>
              </a:ext>
            </a:extLst>
          </p:cNvPr>
          <p:cNvSpPr>
            <a:spLocks noGrp="1"/>
          </p:cNvSpPr>
          <p:nvPr>
            <p:ph type="ftr" sz="quarter" idx="11"/>
          </p:nvPr>
        </p:nvSpPr>
        <p:spPr/>
        <p:txBody>
          <a:bodyPr/>
          <a:lstStyle/>
          <a:p>
            <a:endParaRPr lang="en-US"/>
          </a:p>
        </p:txBody>
      </p:sp>
      <p:sp>
        <p:nvSpPr>
          <p:cNvPr id="4" name="Marcador de número de diapositiva 3">
            <a:extLst>
              <a:ext uri="{FF2B5EF4-FFF2-40B4-BE49-F238E27FC236}">
                <a16:creationId xmlns:a16="http://schemas.microsoft.com/office/drawing/2014/main" id="{394B9F42-C197-45BB-B50A-CE7AAAF8A0EF}"/>
              </a:ext>
            </a:extLst>
          </p:cNvPr>
          <p:cNvSpPr>
            <a:spLocks noGrp="1"/>
          </p:cNvSpPr>
          <p:nvPr>
            <p:ph type="sldNum" sz="quarter" idx="12"/>
          </p:nvPr>
        </p:nvSpPr>
        <p:spPr/>
        <p:txBody>
          <a:bodyPr/>
          <a:lstStyle/>
          <a:p>
            <a:fld id="{5A13DECF-0F0F-4F06-B701-A670E942A6C8}" type="slidenum">
              <a:rPr lang="en-US" smtClean="0"/>
              <a:t>‹Nº›</a:t>
            </a:fld>
            <a:endParaRPr lang="en-US"/>
          </a:p>
        </p:txBody>
      </p:sp>
    </p:spTree>
    <p:extLst>
      <p:ext uri="{BB962C8B-B14F-4D97-AF65-F5344CB8AC3E}">
        <p14:creationId xmlns:p14="http://schemas.microsoft.com/office/powerpoint/2010/main" val="1322791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0D556AB-1688-4E29-9100-0AC0594CE5E7}"/>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n-US"/>
          </a:p>
        </p:txBody>
      </p:sp>
      <p:sp>
        <p:nvSpPr>
          <p:cNvPr id="3" name="Marcador de contenido 2">
            <a:extLst>
              <a:ext uri="{FF2B5EF4-FFF2-40B4-BE49-F238E27FC236}">
                <a16:creationId xmlns:a16="http://schemas.microsoft.com/office/drawing/2014/main" id="{F9CB85A9-26A2-40C7-B170-AC9FEC01F0A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Marcador de texto 3">
            <a:extLst>
              <a:ext uri="{FF2B5EF4-FFF2-40B4-BE49-F238E27FC236}">
                <a16:creationId xmlns:a16="http://schemas.microsoft.com/office/drawing/2014/main" id="{87B41E23-C40D-43C4-BDE4-B19BCEBB6DD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CB924C9A-014A-49D2-8A8B-924D2CCD663C}"/>
              </a:ext>
            </a:extLst>
          </p:cNvPr>
          <p:cNvSpPr>
            <a:spLocks noGrp="1"/>
          </p:cNvSpPr>
          <p:nvPr>
            <p:ph type="dt" sz="half" idx="10"/>
          </p:nvPr>
        </p:nvSpPr>
        <p:spPr/>
        <p:txBody>
          <a:bodyPr/>
          <a:lstStyle/>
          <a:p>
            <a:fld id="{37F349C6-AEB3-4522-8995-CDF650A47B78}" type="datetimeFigureOut">
              <a:rPr lang="en-US" smtClean="0"/>
              <a:t>6/1/2020</a:t>
            </a:fld>
            <a:endParaRPr lang="en-US"/>
          </a:p>
        </p:txBody>
      </p:sp>
      <p:sp>
        <p:nvSpPr>
          <p:cNvPr id="6" name="Marcador de pie de página 5">
            <a:extLst>
              <a:ext uri="{FF2B5EF4-FFF2-40B4-BE49-F238E27FC236}">
                <a16:creationId xmlns:a16="http://schemas.microsoft.com/office/drawing/2014/main" id="{985587C0-B0E8-4994-A9A9-FB4CD332580C}"/>
              </a:ext>
            </a:extLst>
          </p:cNvPr>
          <p:cNvSpPr>
            <a:spLocks noGrp="1"/>
          </p:cNvSpPr>
          <p:nvPr>
            <p:ph type="ftr" sz="quarter" idx="11"/>
          </p:nvPr>
        </p:nvSpPr>
        <p:spPr/>
        <p:txBody>
          <a:bodyPr/>
          <a:lstStyle/>
          <a:p>
            <a:endParaRPr lang="en-US"/>
          </a:p>
        </p:txBody>
      </p:sp>
      <p:sp>
        <p:nvSpPr>
          <p:cNvPr id="7" name="Marcador de número de diapositiva 6">
            <a:extLst>
              <a:ext uri="{FF2B5EF4-FFF2-40B4-BE49-F238E27FC236}">
                <a16:creationId xmlns:a16="http://schemas.microsoft.com/office/drawing/2014/main" id="{8DCAE8A4-A245-4E78-8A95-0A7537E346D9}"/>
              </a:ext>
            </a:extLst>
          </p:cNvPr>
          <p:cNvSpPr>
            <a:spLocks noGrp="1"/>
          </p:cNvSpPr>
          <p:nvPr>
            <p:ph type="sldNum" sz="quarter" idx="12"/>
          </p:nvPr>
        </p:nvSpPr>
        <p:spPr/>
        <p:txBody>
          <a:bodyPr/>
          <a:lstStyle/>
          <a:p>
            <a:fld id="{5A13DECF-0F0F-4F06-B701-A670E942A6C8}" type="slidenum">
              <a:rPr lang="en-US" smtClean="0"/>
              <a:t>‹Nº›</a:t>
            </a:fld>
            <a:endParaRPr lang="en-US"/>
          </a:p>
        </p:txBody>
      </p:sp>
    </p:spTree>
    <p:extLst>
      <p:ext uri="{BB962C8B-B14F-4D97-AF65-F5344CB8AC3E}">
        <p14:creationId xmlns:p14="http://schemas.microsoft.com/office/powerpoint/2010/main" val="15377279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1E4B933-9880-49F2-9241-BD8D9045640C}"/>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n-US"/>
          </a:p>
        </p:txBody>
      </p:sp>
      <p:sp>
        <p:nvSpPr>
          <p:cNvPr id="3" name="Marcador de posición de imagen 2">
            <a:extLst>
              <a:ext uri="{FF2B5EF4-FFF2-40B4-BE49-F238E27FC236}">
                <a16:creationId xmlns:a16="http://schemas.microsoft.com/office/drawing/2014/main" id="{F128178A-3CAF-4945-A997-CBEF4319D7A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Marcador de texto 3">
            <a:extLst>
              <a:ext uri="{FF2B5EF4-FFF2-40B4-BE49-F238E27FC236}">
                <a16:creationId xmlns:a16="http://schemas.microsoft.com/office/drawing/2014/main" id="{4646A457-3794-4591-8DC5-55D8C6FAE28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8E77A997-0639-40FF-BB34-223F3FF95554}"/>
              </a:ext>
            </a:extLst>
          </p:cNvPr>
          <p:cNvSpPr>
            <a:spLocks noGrp="1"/>
          </p:cNvSpPr>
          <p:nvPr>
            <p:ph type="dt" sz="half" idx="10"/>
          </p:nvPr>
        </p:nvSpPr>
        <p:spPr/>
        <p:txBody>
          <a:bodyPr/>
          <a:lstStyle/>
          <a:p>
            <a:fld id="{37F349C6-AEB3-4522-8995-CDF650A47B78}" type="datetimeFigureOut">
              <a:rPr lang="en-US" smtClean="0"/>
              <a:t>6/1/2020</a:t>
            </a:fld>
            <a:endParaRPr lang="en-US"/>
          </a:p>
        </p:txBody>
      </p:sp>
      <p:sp>
        <p:nvSpPr>
          <p:cNvPr id="6" name="Marcador de pie de página 5">
            <a:extLst>
              <a:ext uri="{FF2B5EF4-FFF2-40B4-BE49-F238E27FC236}">
                <a16:creationId xmlns:a16="http://schemas.microsoft.com/office/drawing/2014/main" id="{C882D5AD-3B13-4982-89F7-11C82273EAF1}"/>
              </a:ext>
            </a:extLst>
          </p:cNvPr>
          <p:cNvSpPr>
            <a:spLocks noGrp="1"/>
          </p:cNvSpPr>
          <p:nvPr>
            <p:ph type="ftr" sz="quarter" idx="11"/>
          </p:nvPr>
        </p:nvSpPr>
        <p:spPr/>
        <p:txBody>
          <a:bodyPr/>
          <a:lstStyle/>
          <a:p>
            <a:endParaRPr lang="en-US"/>
          </a:p>
        </p:txBody>
      </p:sp>
      <p:sp>
        <p:nvSpPr>
          <p:cNvPr id="7" name="Marcador de número de diapositiva 6">
            <a:extLst>
              <a:ext uri="{FF2B5EF4-FFF2-40B4-BE49-F238E27FC236}">
                <a16:creationId xmlns:a16="http://schemas.microsoft.com/office/drawing/2014/main" id="{2CA4FC03-8F2D-4B8A-964E-B68F4690DD7F}"/>
              </a:ext>
            </a:extLst>
          </p:cNvPr>
          <p:cNvSpPr>
            <a:spLocks noGrp="1"/>
          </p:cNvSpPr>
          <p:nvPr>
            <p:ph type="sldNum" sz="quarter" idx="12"/>
          </p:nvPr>
        </p:nvSpPr>
        <p:spPr/>
        <p:txBody>
          <a:bodyPr/>
          <a:lstStyle/>
          <a:p>
            <a:fld id="{5A13DECF-0F0F-4F06-B701-A670E942A6C8}" type="slidenum">
              <a:rPr lang="en-US" smtClean="0"/>
              <a:t>‹Nº›</a:t>
            </a:fld>
            <a:endParaRPr lang="en-US"/>
          </a:p>
        </p:txBody>
      </p:sp>
    </p:spTree>
    <p:extLst>
      <p:ext uri="{BB962C8B-B14F-4D97-AF65-F5344CB8AC3E}">
        <p14:creationId xmlns:p14="http://schemas.microsoft.com/office/powerpoint/2010/main" val="42805580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4A067AA0-C4BF-46FC-9627-1A569681FFF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n-US"/>
          </a:p>
        </p:txBody>
      </p:sp>
      <p:sp>
        <p:nvSpPr>
          <p:cNvPr id="3" name="Marcador de texto 2">
            <a:extLst>
              <a:ext uri="{FF2B5EF4-FFF2-40B4-BE49-F238E27FC236}">
                <a16:creationId xmlns:a16="http://schemas.microsoft.com/office/drawing/2014/main" id="{61A8D338-BB97-4809-87B2-C917453D30D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Marcador de fecha 3">
            <a:extLst>
              <a:ext uri="{FF2B5EF4-FFF2-40B4-BE49-F238E27FC236}">
                <a16:creationId xmlns:a16="http://schemas.microsoft.com/office/drawing/2014/main" id="{43D1FE38-F5D3-41E5-BAE9-0306B525EEF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7F349C6-AEB3-4522-8995-CDF650A47B78}" type="datetimeFigureOut">
              <a:rPr lang="en-US" smtClean="0"/>
              <a:t>6/1/2020</a:t>
            </a:fld>
            <a:endParaRPr lang="en-US"/>
          </a:p>
        </p:txBody>
      </p:sp>
      <p:sp>
        <p:nvSpPr>
          <p:cNvPr id="5" name="Marcador de pie de página 4">
            <a:extLst>
              <a:ext uri="{FF2B5EF4-FFF2-40B4-BE49-F238E27FC236}">
                <a16:creationId xmlns:a16="http://schemas.microsoft.com/office/drawing/2014/main" id="{54EFF944-B2DD-47C4-BF8F-E6E1F39F4CC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Marcador de número de diapositiva 5">
            <a:extLst>
              <a:ext uri="{FF2B5EF4-FFF2-40B4-BE49-F238E27FC236}">
                <a16:creationId xmlns:a16="http://schemas.microsoft.com/office/drawing/2014/main" id="{D396199F-0D7C-44DB-9A21-8044FAE5BBE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A13DECF-0F0F-4F06-B701-A670E942A6C8}" type="slidenum">
              <a:rPr lang="en-US" smtClean="0"/>
              <a:t>‹Nº›</a:t>
            </a:fld>
            <a:endParaRPr lang="en-US"/>
          </a:p>
        </p:txBody>
      </p:sp>
    </p:spTree>
    <p:extLst>
      <p:ext uri="{BB962C8B-B14F-4D97-AF65-F5344CB8AC3E}">
        <p14:creationId xmlns:p14="http://schemas.microsoft.com/office/powerpoint/2010/main" val="28230984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419"/>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B424DE7-3117-4A96-B2D0-0837F28CB9F2}"/>
              </a:ext>
            </a:extLst>
          </p:cNvPr>
          <p:cNvSpPr>
            <a:spLocks noGrp="1"/>
          </p:cNvSpPr>
          <p:nvPr>
            <p:ph type="ctrTitle"/>
          </p:nvPr>
        </p:nvSpPr>
        <p:spPr>
          <a:xfrm>
            <a:off x="1524000" y="445274"/>
            <a:ext cx="9144000" cy="4611756"/>
          </a:xfrm>
          <a:solidFill>
            <a:schemeClr val="accent2">
              <a:lumMod val="20000"/>
              <a:lumOff val="80000"/>
            </a:schemeClr>
          </a:solidFill>
        </p:spPr>
        <p:txBody>
          <a:bodyPr>
            <a:normAutofit fontScale="90000"/>
          </a:bodyPr>
          <a:lstStyle/>
          <a:p>
            <a:r>
              <a:rPr lang="es-419" dirty="0"/>
              <a:t>LINEAMIENTOS PARA LA EVALUACIÓN DE LOS APRENDIZAJES DE LOS ESTUDIANTES DURANTE EL PERÍODO ACADÉMICO 2020-2020 </a:t>
            </a:r>
            <a:endParaRPr lang="en-US" dirty="0"/>
          </a:p>
        </p:txBody>
      </p:sp>
      <p:sp>
        <p:nvSpPr>
          <p:cNvPr id="3" name="Subtítulo 2">
            <a:extLst>
              <a:ext uri="{FF2B5EF4-FFF2-40B4-BE49-F238E27FC236}">
                <a16:creationId xmlns:a16="http://schemas.microsoft.com/office/drawing/2014/main" id="{E4502E50-D162-4D98-ACF4-85580A87C63F}"/>
              </a:ext>
            </a:extLst>
          </p:cNvPr>
          <p:cNvSpPr>
            <a:spLocks noGrp="1"/>
          </p:cNvSpPr>
          <p:nvPr>
            <p:ph type="subTitle" idx="1"/>
          </p:nvPr>
        </p:nvSpPr>
        <p:spPr>
          <a:xfrm>
            <a:off x="1524000" y="5279666"/>
            <a:ext cx="9144000" cy="707665"/>
          </a:xfrm>
        </p:spPr>
        <p:txBody>
          <a:bodyPr/>
          <a:lstStyle/>
          <a:p>
            <a:r>
              <a:rPr lang="en-US" dirty="0"/>
              <a:t>H.C.U</a:t>
            </a:r>
          </a:p>
        </p:txBody>
      </p:sp>
    </p:spTree>
    <p:extLst>
      <p:ext uri="{BB962C8B-B14F-4D97-AF65-F5344CB8AC3E}">
        <p14:creationId xmlns:p14="http://schemas.microsoft.com/office/powerpoint/2010/main" val="33756249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A50BDB8-C244-4807-B35E-B7A91CFDF830}"/>
              </a:ext>
            </a:extLst>
          </p:cNvPr>
          <p:cNvSpPr>
            <a:spLocks noGrp="1"/>
          </p:cNvSpPr>
          <p:nvPr>
            <p:ph type="title"/>
          </p:nvPr>
        </p:nvSpPr>
        <p:spPr>
          <a:xfrm>
            <a:off x="838200" y="365125"/>
            <a:ext cx="10515600" cy="596983"/>
          </a:xfrm>
        </p:spPr>
        <p:txBody>
          <a:bodyPr>
            <a:normAutofit fontScale="90000"/>
          </a:bodyPr>
          <a:lstStyle/>
          <a:p>
            <a:r>
              <a:rPr lang="es-419" dirty="0">
                <a:solidFill>
                  <a:srgbClr val="FF0000"/>
                </a:solidFill>
              </a:rPr>
              <a:t>De la entrega de calificaciones</a:t>
            </a:r>
            <a:endParaRPr lang="en-US" dirty="0">
              <a:solidFill>
                <a:srgbClr val="FF0000"/>
              </a:solidFill>
            </a:endParaRPr>
          </a:p>
        </p:txBody>
      </p:sp>
      <p:sp>
        <p:nvSpPr>
          <p:cNvPr id="3" name="Marcador de contenido 2">
            <a:extLst>
              <a:ext uri="{FF2B5EF4-FFF2-40B4-BE49-F238E27FC236}">
                <a16:creationId xmlns:a16="http://schemas.microsoft.com/office/drawing/2014/main" id="{54D537F4-942B-4B03-8877-FFF490A45BD3}"/>
              </a:ext>
            </a:extLst>
          </p:cNvPr>
          <p:cNvSpPr>
            <a:spLocks noGrp="1"/>
          </p:cNvSpPr>
          <p:nvPr>
            <p:ph idx="1"/>
          </p:nvPr>
        </p:nvSpPr>
        <p:spPr>
          <a:xfrm>
            <a:off x="838200" y="1073426"/>
            <a:ext cx="10515600" cy="5103537"/>
          </a:xfrm>
          <a:solidFill>
            <a:schemeClr val="accent2">
              <a:lumMod val="20000"/>
              <a:lumOff val="80000"/>
            </a:schemeClr>
          </a:solidFill>
        </p:spPr>
        <p:txBody>
          <a:bodyPr/>
          <a:lstStyle/>
          <a:p>
            <a:endParaRPr lang="es-419" dirty="0"/>
          </a:p>
          <a:p>
            <a:r>
              <a:rPr lang="es-419" sz="3200" dirty="0"/>
              <a:t>Los docentes deberán registrar en el aula virtual los resultados de las diferentes evaluaciones formativas individuales y grupales, previo al cómputo de promedios y al registro de notas en el sistema, para dar oportunidad al derecho de recalificación.</a:t>
            </a:r>
          </a:p>
          <a:p>
            <a:endParaRPr lang="es-419" sz="3200" dirty="0"/>
          </a:p>
          <a:p>
            <a:r>
              <a:rPr lang="es-419" sz="3200" dirty="0"/>
              <a:t> Para esto los docentes tendrán hasta 10 días para calificar los aportes de las evaluaciones formativas, una vez que estas hayan sido presentadas por los estudiantes. </a:t>
            </a:r>
            <a:endParaRPr lang="en-US" sz="3200" dirty="0"/>
          </a:p>
        </p:txBody>
      </p:sp>
    </p:spTree>
    <p:extLst>
      <p:ext uri="{BB962C8B-B14F-4D97-AF65-F5344CB8AC3E}">
        <p14:creationId xmlns:p14="http://schemas.microsoft.com/office/powerpoint/2010/main" val="25349196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123A9D2-A9A7-47FE-BA80-78AB4678E44D}"/>
              </a:ext>
            </a:extLst>
          </p:cNvPr>
          <p:cNvSpPr>
            <a:spLocks noGrp="1"/>
          </p:cNvSpPr>
          <p:nvPr>
            <p:ph type="title"/>
          </p:nvPr>
        </p:nvSpPr>
        <p:spPr>
          <a:xfrm>
            <a:off x="838200" y="365126"/>
            <a:ext cx="10515600" cy="970694"/>
          </a:xfrm>
        </p:spPr>
        <p:txBody>
          <a:bodyPr/>
          <a:lstStyle/>
          <a:p>
            <a:r>
              <a:rPr lang="es-419" dirty="0">
                <a:solidFill>
                  <a:srgbClr val="FF0000"/>
                </a:solidFill>
              </a:rPr>
              <a:t>Registro de calificaciones</a:t>
            </a:r>
            <a:r>
              <a:rPr lang="es-419" dirty="0"/>
              <a:t>.</a:t>
            </a:r>
            <a:endParaRPr lang="en-US" dirty="0"/>
          </a:p>
        </p:txBody>
      </p:sp>
      <p:sp>
        <p:nvSpPr>
          <p:cNvPr id="3" name="Marcador de contenido 2">
            <a:extLst>
              <a:ext uri="{FF2B5EF4-FFF2-40B4-BE49-F238E27FC236}">
                <a16:creationId xmlns:a16="http://schemas.microsoft.com/office/drawing/2014/main" id="{75396BDC-DD94-42C7-B278-E7873E8748A5}"/>
              </a:ext>
            </a:extLst>
          </p:cNvPr>
          <p:cNvSpPr>
            <a:spLocks noGrp="1"/>
          </p:cNvSpPr>
          <p:nvPr>
            <p:ph idx="1"/>
          </p:nvPr>
        </p:nvSpPr>
        <p:spPr>
          <a:xfrm>
            <a:off x="838200" y="1423282"/>
            <a:ext cx="10515600" cy="5069591"/>
          </a:xfrm>
          <a:solidFill>
            <a:schemeClr val="accent2">
              <a:lumMod val="20000"/>
              <a:lumOff val="80000"/>
            </a:schemeClr>
          </a:solidFill>
        </p:spPr>
        <p:txBody>
          <a:bodyPr/>
          <a:lstStyle/>
          <a:p>
            <a:pPr marL="0" indent="0">
              <a:buNone/>
            </a:pPr>
            <a:r>
              <a:rPr lang="es-419" dirty="0"/>
              <a:t> </a:t>
            </a:r>
          </a:p>
          <a:p>
            <a:r>
              <a:rPr lang="es-419" dirty="0"/>
              <a:t>Las calificaciones de los estudiantes se registrarán en el Sistema Informático Institucional por el docente responsable de la asignatura, en la fecha establecida en el Calendario Académico.</a:t>
            </a:r>
          </a:p>
          <a:p>
            <a:pPr marL="0" indent="0">
              <a:buNone/>
            </a:pPr>
            <a:endParaRPr lang="es-419" dirty="0"/>
          </a:p>
          <a:p>
            <a:pPr marL="0" indent="0">
              <a:buNone/>
            </a:pPr>
            <a:r>
              <a:rPr lang="es-419" dirty="0"/>
              <a:t> </a:t>
            </a:r>
            <a:r>
              <a:rPr lang="es-419" b="1" dirty="0">
                <a:solidFill>
                  <a:srgbClr val="FF0000"/>
                </a:solidFill>
              </a:rPr>
              <a:t>El docente registrará al final del semestre tres notas: </a:t>
            </a:r>
          </a:p>
          <a:p>
            <a:pPr marL="0" indent="0">
              <a:buNone/>
            </a:pPr>
            <a:endParaRPr lang="es-419" dirty="0"/>
          </a:p>
          <a:p>
            <a:r>
              <a:rPr lang="es-419" dirty="0"/>
              <a:t>a.- Evaluaciones formativas Colaborativas, grupales, o en equipo;</a:t>
            </a:r>
          </a:p>
          <a:p>
            <a:r>
              <a:rPr lang="es-419" dirty="0"/>
              <a:t> b.- Evaluaciones formativas Individuales; y,</a:t>
            </a:r>
          </a:p>
          <a:p>
            <a:r>
              <a:rPr lang="es-419" dirty="0"/>
              <a:t> c.- Evaluación sumativa final Individual</a:t>
            </a:r>
            <a:endParaRPr lang="en-US" dirty="0"/>
          </a:p>
        </p:txBody>
      </p:sp>
    </p:spTree>
    <p:extLst>
      <p:ext uri="{BB962C8B-B14F-4D97-AF65-F5344CB8AC3E}">
        <p14:creationId xmlns:p14="http://schemas.microsoft.com/office/powerpoint/2010/main" val="23653208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A407147-E876-4260-B01A-C04286944247}"/>
              </a:ext>
            </a:extLst>
          </p:cNvPr>
          <p:cNvSpPr>
            <a:spLocks noGrp="1"/>
          </p:cNvSpPr>
          <p:nvPr>
            <p:ph type="title"/>
          </p:nvPr>
        </p:nvSpPr>
        <p:spPr/>
        <p:txBody>
          <a:bodyPr/>
          <a:lstStyle/>
          <a:p>
            <a:r>
              <a:rPr lang="en-US" dirty="0" err="1">
                <a:solidFill>
                  <a:srgbClr val="FF0000"/>
                </a:solidFill>
              </a:rPr>
              <a:t>Justificación</a:t>
            </a:r>
            <a:r>
              <a:rPr lang="en-US" dirty="0">
                <a:solidFill>
                  <a:srgbClr val="FF0000"/>
                </a:solidFill>
              </a:rPr>
              <a:t> </a:t>
            </a:r>
            <a:r>
              <a:rPr lang="en-US" dirty="0" err="1">
                <a:solidFill>
                  <a:srgbClr val="FF0000"/>
                </a:solidFill>
              </a:rPr>
              <a:t>inasistencia</a:t>
            </a:r>
            <a:r>
              <a:rPr lang="en-US" dirty="0">
                <a:solidFill>
                  <a:srgbClr val="FF0000"/>
                </a:solidFill>
              </a:rPr>
              <a:t> a </a:t>
            </a:r>
            <a:r>
              <a:rPr lang="en-US" dirty="0" err="1">
                <a:solidFill>
                  <a:srgbClr val="FF0000"/>
                </a:solidFill>
              </a:rPr>
              <a:t>evaluaciones</a:t>
            </a:r>
            <a:r>
              <a:rPr lang="en-US" dirty="0">
                <a:solidFill>
                  <a:srgbClr val="FF0000"/>
                </a:solidFill>
              </a:rPr>
              <a:t> </a:t>
            </a:r>
            <a:br>
              <a:rPr lang="en-US" dirty="0">
                <a:solidFill>
                  <a:srgbClr val="FF0000"/>
                </a:solidFill>
              </a:rPr>
            </a:br>
            <a:endParaRPr lang="en-US" dirty="0"/>
          </a:p>
        </p:txBody>
      </p:sp>
      <p:sp>
        <p:nvSpPr>
          <p:cNvPr id="3" name="Marcador de contenido 2">
            <a:extLst>
              <a:ext uri="{FF2B5EF4-FFF2-40B4-BE49-F238E27FC236}">
                <a16:creationId xmlns:a16="http://schemas.microsoft.com/office/drawing/2014/main" id="{4785A404-0E79-47EB-B184-D96BD3866E61}"/>
              </a:ext>
            </a:extLst>
          </p:cNvPr>
          <p:cNvSpPr>
            <a:spLocks noGrp="1"/>
          </p:cNvSpPr>
          <p:nvPr>
            <p:ph idx="1"/>
          </p:nvPr>
        </p:nvSpPr>
        <p:spPr>
          <a:xfrm>
            <a:off x="838200" y="1825624"/>
            <a:ext cx="10515600" cy="4667251"/>
          </a:xfrm>
          <a:solidFill>
            <a:schemeClr val="accent2">
              <a:lumMod val="20000"/>
              <a:lumOff val="80000"/>
            </a:schemeClr>
          </a:solidFill>
        </p:spPr>
        <p:txBody>
          <a:bodyPr>
            <a:normAutofit/>
          </a:bodyPr>
          <a:lstStyle/>
          <a:p>
            <a:r>
              <a:rPr lang="en-US" dirty="0"/>
              <a:t> </a:t>
            </a:r>
            <a:r>
              <a:rPr lang="es-419" dirty="0"/>
              <a:t>Se aplica para la entrega de trabajos, exámenes </a:t>
            </a:r>
          </a:p>
          <a:p>
            <a:endParaRPr lang="es-419" dirty="0"/>
          </a:p>
          <a:p>
            <a:r>
              <a:rPr lang="es-419" dirty="0"/>
              <a:t>Razones:  enfermedad , maternidad, o calamidad doméstica </a:t>
            </a:r>
          </a:p>
          <a:p>
            <a:pPr marL="0" indent="0">
              <a:buNone/>
            </a:pPr>
            <a:endParaRPr lang="es-419" dirty="0"/>
          </a:p>
          <a:p>
            <a:r>
              <a:rPr lang="es-419" dirty="0"/>
              <a:t>Se lo hace </a:t>
            </a:r>
            <a:r>
              <a:rPr lang="es-419" dirty="0" err="1"/>
              <a:t>presnetando</a:t>
            </a:r>
            <a:r>
              <a:rPr lang="es-419" dirty="0"/>
              <a:t> una solicitud  dentro de 48 horas</a:t>
            </a:r>
          </a:p>
          <a:p>
            <a:endParaRPr lang="es-419" dirty="0"/>
          </a:p>
          <a:p>
            <a:r>
              <a:rPr lang="es-419" dirty="0"/>
              <a:t> En el término de tres 3 el Director de Carrera  aceptará o negará la solicitud  </a:t>
            </a:r>
          </a:p>
          <a:p>
            <a:pPr marL="0" indent="0">
              <a:buNone/>
            </a:pPr>
            <a:endParaRPr lang="en-US" dirty="0"/>
          </a:p>
          <a:p>
            <a:endParaRPr lang="en-US" dirty="0"/>
          </a:p>
          <a:p>
            <a:endParaRPr lang="en-US" dirty="0"/>
          </a:p>
        </p:txBody>
      </p:sp>
    </p:spTree>
    <p:extLst>
      <p:ext uri="{BB962C8B-B14F-4D97-AF65-F5344CB8AC3E}">
        <p14:creationId xmlns:p14="http://schemas.microsoft.com/office/powerpoint/2010/main" val="17669276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C3A3DDF-52D9-4CA0-946C-AE89CE7B0DBA}"/>
              </a:ext>
            </a:extLst>
          </p:cNvPr>
          <p:cNvSpPr>
            <a:spLocks noGrp="1"/>
          </p:cNvSpPr>
          <p:nvPr>
            <p:ph type="title"/>
          </p:nvPr>
        </p:nvSpPr>
        <p:spPr>
          <a:xfrm>
            <a:off x="838200" y="365126"/>
            <a:ext cx="10515600" cy="970694"/>
          </a:xfrm>
        </p:spPr>
        <p:txBody>
          <a:bodyPr/>
          <a:lstStyle/>
          <a:p>
            <a:r>
              <a:rPr lang="en-US" dirty="0"/>
              <a:t>Examen de </a:t>
            </a:r>
            <a:r>
              <a:rPr lang="en-US" dirty="0" err="1"/>
              <a:t>Recuperación</a:t>
            </a:r>
            <a:r>
              <a:rPr lang="en-US" dirty="0"/>
              <a:t> </a:t>
            </a:r>
          </a:p>
        </p:txBody>
      </p:sp>
      <p:sp>
        <p:nvSpPr>
          <p:cNvPr id="3" name="Marcador de contenido 2">
            <a:extLst>
              <a:ext uri="{FF2B5EF4-FFF2-40B4-BE49-F238E27FC236}">
                <a16:creationId xmlns:a16="http://schemas.microsoft.com/office/drawing/2014/main" id="{E8D637BD-C825-40CB-A03D-EDF7EE14EC2B}"/>
              </a:ext>
            </a:extLst>
          </p:cNvPr>
          <p:cNvSpPr>
            <a:spLocks noGrp="1"/>
          </p:cNvSpPr>
          <p:nvPr>
            <p:ph idx="1"/>
          </p:nvPr>
        </p:nvSpPr>
        <p:spPr>
          <a:xfrm>
            <a:off x="838200" y="1335820"/>
            <a:ext cx="10515600" cy="4841143"/>
          </a:xfrm>
          <a:solidFill>
            <a:schemeClr val="accent2">
              <a:lumMod val="20000"/>
              <a:lumOff val="80000"/>
            </a:schemeClr>
          </a:solidFill>
        </p:spPr>
        <p:txBody>
          <a:bodyPr>
            <a:normAutofit lnSpcReduction="10000"/>
          </a:bodyPr>
          <a:lstStyle/>
          <a:p>
            <a:endParaRPr lang="en-US" dirty="0"/>
          </a:p>
          <a:p>
            <a:r>
              <a:rPr lang="es-419" sz="3200" dirty="0"/>
              <a:t>Nota  final del periodo académico  valor porcentual  60%</a:t>
            </a:r>
          </a:p>
          <a:p>
            <a:r>
              <a:rPr lang="es-419" sz="3200" dirty="0"/>
              <a:t>Examen de recuperación  40%</a:t>
            </a:r>
          </a:p>
          <a:p>
            <a:endParaRPr lang="es-419" sz="3200" dirty="0"/>
          </a:p>
          <a:p>
            <a:r>
              <a:rPr lang="es-419" sz="3200" dirty="0">
                <a:solidFill>
                  <a:srgbClr val="FF0000"/>
                </a:solidFill>
              </a:rPr>
              <a:t>Prohibición de actividades complementarias.</a:t>
            </a:r>
          </a:p>
          <a:p>
            <a:r>
              <a:rPr lang="es-419" sz="3200" dirty="0"/>
              <a:t>Una vez obtenida la evaluación final / recuperación  queda prohibido  para los docentes realizar otras actividades complementarias para mejorar las notas. </a:t>
            </a:r>
          </a:p>
          <a:p>
            <a:endParaRPr lang="es-419" sz="3200" dirty="0"/>
          </a:p>
          <a:p>
            <a:r>
              <a:rPr lang="es-419" sz="3200" dirty="0"/>
              <a:t>Posibilidad de recalificación- solicitud al Director </a:t>
            </a:r>
            <a:r>
              <a:rPr lang="en-US" sz="3200" dirty="0"/>
              <a:t>de Carrera </a:t>
            </a:r>
          </a:p>
          <a:p>
            <a:endParaRPr lang="es-419" dirty="0"/>
          </a:p>
        </p:txBody>
      </p:sp>
    </p:spTree>
    <p:extLst>
      <p:ext uri="{BB962C8B-B14F-4D97-AF65-F5344CB8AC3E}">
        <p14:creationId xmlns:p14="http://schemas.microsoft.com/office/powerpoint/2010/main" val="3893793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1BA6468-D2E8-44A0-A240-AC234D889340}"/>
              </a:ext>
            </a:extLst>
          </p:cNvPr>
          <p:cNvSpPr>
            <a:spLocks noGrp="1"/>
          </p:cNvSpPr>
          <p:nvPr>
            <p:ph type="title"/>
          </p:nvPr>
        </p:nvSpPr>
        <p:spPr>
          <a:xfrm>
            <a:off x="838200" y="365125"/>
            <a:ext cx="10515600" cy="867327"/>
          </a:xfrm>
        </p:spPr>
        <p:txBody>
          <a:bodyPr/>
          <a:lstStyle/>
          <a:p>
            <a:r>
              <a:rPr lang="es-419" dirty="0"/>
              <a:t>Excepción a la perdida de gratuidad</a:t>
            </a:r>
            <a:endParaRPr lang="en-US" dirty="0"/>
          </a:p>
        </p:txBody>
      </p:sp>
      <p:sp>
        <p:nvSpPr>
          <p:cNvPr id="3" name="Marcador de contenido 2">
            <a:extLst>
              <a:ext uri="{FF2B5EF4-FFF2-40B4-BE49-F238E27FC236}">
                <a16:creationId xmlns:a16="http://schemas.microsoft.com/office/drawing/2014/main" id="{5DED10F0-F335-4FCC-8EB2-2000A9111DD3}"/>
              </a:ext>
            </a:extLst>
          </p:cNvPr>
          <p:cNvSpPr>
            <a:spLocks noGrp="1"/>
          </p:cNvSpPr>
          <p:nvPr>
            <p:ph idx="1"/>
          </p:nvPr>
        </p:nvSpPr>
        <p:spPr>
          <a:xfrm>
            <a:off x="838200" y="1296062"/>
            <a:ext cx="10515600" cy="5398935"/>
          </a:xfrm>
          <a:solidFill>
            <a:schemeClr val="accent2">
              <a:lumMod val="20000"/>
              <a:lumOff val="80000"/>
            </a:schemeClr>
          </a:solidFill>
        </p:spPr>
        <p:txBody>
          <a:bodyPr>
            <a:normAutofit/>
          </a:bodyPr>
          <a:lstStyle/>
          <a:p>
            <a:r>
              <a:rPr lang="es-419" dirty="0"/>
              <a:t>La normativa transitoria para el desarrollo de actividades académicas del CES del 25 de marzo de 2020, </a:t>
            </a:r>
          </a:p>
          <a:p>
            <a:endParaRPr lang="es-419" dirty="0"/>
          </a:p>
          <a:p>
            <a:r>
              <a:rPr lang="es-419" dirty="0"/>
              <a:t>“no se aplicará la pérdida temporal o definitiva de gratuidad a los estudiantes que justifiquen la inaccesibilidad a recursos tecnológicos o de conectividad. </a:t>
            </a:r>
          </a:p>
        </p:txBody>
      </p:sp>
    </p:spTree>
    <p:extLst>
      <p:ext uri="{BB962C8B-B14F-4D97-AF65-F5344CB8AC3E}">
        <p14:creationId xmlns:p14="http://schemas.microsoft.com/office/powerpoint/2010/main" val="39624759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217F76A-7E50-4E9D-B4B9-690664F65B38}"/>
              </a:ext>
            </a:extLst>
          </p:cNvPr>
          <p:cNvSpPr>
            <a:spLocks noGrp="1"/>
          </p:cNvSpPr>
          <p:nvPr>
            <p:ph type="title"/>
          </p:nvPr>
        </p:nvSpPr>
        <p:spPr/>
        <p:txBody>
          <a:bodyPr/>
          <a:lstStyle/>
          <a:p>
            <a:endParaRPr lang="en-US"/>
          </a:p>
        </p:txBody>
      </p:sp>
      <p:sp>
        <p:nvSpPr>
          <p:cNvPr id="3" name="Marcador de contenido 2">
            <a:extLst>
              <a:ext uri="{FF2B5EF4-FFF2-40B4-BE49-F238E27FC236}">
                <a16:creationId xmlns:a16="http://schemas.microsoft.com/office/drawing/2014/main" id="{8A3DA324-E954-4FDD-A353-238620E114FC}"/>
              </a:ext>
            </a:extLst>
          </p:cNvPr>
          <p:cNvSpPr>
            <a:spLocks noGrp="1"/>
          </p:cNvSpPr>
          <p:nvPr>
            <p:ph idx="1"/>
          </p:nvPr>
        </p:nvSpPr>
        <p:spPr>
          <a:solidFill>
            <a:schemeClr val="accent2">
              <a:lumMod val="20000"/>
              <a:lumOff val="80000"/>
            </a:schemeClr>
          </a:solidFill>
        </p:spPr>
        <p:txBody>
          <a:bodyPr/>
          <a:lstStyle/>
          <a:p>
            <a:r>
              <a:rPr lang="es-419" dirty="0"/>
              <a:t>Tampoco la aplicaran, cuando justifiquen causas de salud, pertenecer a grupos vulnerables o de atención prioritaria, extendiéndose en estos dos últimos casos a sus parientes hasta cuarto grado de consanguinidad y primero de afinidad.”</a:t>
            </a:r>
          </a:p>
          <a:p>
            <a:r>
              <a:rPr lang="es-419" dirty="0"/>
              <a:t> Deberán presentarse los justificativos correspondientes, para su verificación y aprobación. </a:t>
            </a:r>
            <a:endParaRPr lang="en-US" dirty="0"/>
          </a:p>
          <a:p>
            <a:endParaRPr lang="en-US" dirty="0"/>
          </a:p>
        </p:txBody>
      </p:sp>
    </p:spTree>
    <p:extLst>
      <p:ext uri="{BB962C8B-B14F-4D97-AF65-F5344CB8AC3E}">
        <p14:creationId xmlns:p14="http://schemas.microsoft.com/office/powerpoint/2010/main" val="116501803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FB7D5EA-A367-465C-B3BF-D466ED315CD1}"/>
              </a:ext>
            </a:extLst>
          </p:cNvPr>
          <p:cNvSpPr>
            <a:spLocks noGrp="1"/>
          </p:cNvSpPr>
          <p:nvPr>
            <p:ph type="title"/>
          </p:nvPr>
        </p:nvSpPr>
        <p:spPr>
          <a:xfrm>
            <a:off x="838200" y="365125"/>
            <a:ext cx="10515600" cy="986597"/>
          </a:xfrm>
        </p:spPr>
        <p:txBody>
          <a:bodyPr/>
          <a:lstStyle/>
          <a:p>
            <a:r>
              <a:rPr lang="es-419" dirty="0">
                <a:solidFill>
                  <a:srgbClr val="FF0000"/>
                </a:solidFill>
              </a:rPr>
              <a:t>Retiro de asignaturas o equivalentes</a:t>
            </a:r>
            <a:r>
              <a:rPr lang="es-419" dirty="0"/>
              <a:t>.-</a:t>
            </a:r>
            <a:endParaRPr lang="en-US" dirty="0"/>
          </a:p>
        </p:txBody>
      </p:sp>
      <p:sp>
        <p:nvSpPr>
          <p:cNvPr id="3" name="Marcador de contenido 2">
            <a:extLst>
              <a:ext uri="{FF2B5EF4-FFF2-40B4-BE49-F238E27FC236}">
                <a16:creationId xmlns:a16="http://schemas.microsoft.com/office/drawing/2014/main" id="{3E7CA134-67B9-4171-B1D5-DA69CB9B663D}"/>
              </a:ext>
            </a:extLst>
          </p:cNvPr>
          <p:cNvSpPr>
            <a:spLocks noGrp="1"/>
          </p:cNvSpPr>
          <p:nvPr>
            <p:ph idx="1"/>
          </p:nvPr>
        </p:nvSpPr>
        <p:spPr>
          <a:solidFill>
            <a:schemeClr val="accent2">
              <a:lumMod val="20000"/>
              <a:lumOff val="80000"/>
            </a:schemeClr>
          </a:solidFill>
        </p:spPr>
        <p:txBody>
          <a:bodyPr/>
          <a:lstStyle/>
          <a:p>
            <a:endParaRPr lang="es-419" dirty="0"/>
          </a:p>
          <a:p>
            <a:endParaRPr lang="es-419" dirty="0"/>
          </a:p>
          <a:p>
            <a:r>
              <a:rPr lang="es-419" dirty="0"/>
              <a:t>Si por los mismos casos y condiciones del art. 22 un alumno en este semestre que  deba retirarse de una asignatura o equivalente, la matricula correspondiente será anulada.</a:t>
            </a:r>
            <a:endParaRPr lang="en-US" dirty="0"/>
          </a:p>
        </p:txBody>
      </p:sp>
    </p:spTree>
    <p:extLst>
      <p:ext uri="{BB962C8B-B14F-4D97-AF65-F5344CB8AC3E}">
        <p14:creationId xmlns:p14="http://schemas.microsoft.com/office/powerpoint/2010/main" val="100348865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5C16C2F-895E-49E8-8BB6-92BD03754E8E}"/>
              </a:ext>
            </a:extLst>
          </p:cNvPr>
          <p:cNvSpPr>
            <a:spLocks noGrp="1"/>
          </p:cNvSpPr>
          <p:nvPr>
            <p:ph type="title"/>
          </p:nvPr>
        </p:nvSpPr>
        <p:spPr/>
        <p:txBody>
          <a:bodyPr/>
          <a:lstStyle/>
          <a:p>
            <a:r>
              <a:rPr lang="es-419" dirty="0"/>
              <a:t>Promoción. -</a:t>
            </a:r>
            <a:endParaRPr lang="en-US" dirty="0"/>
          </a:p>
        </p:txBody>
      </p:sp>
      <p:sp>
        <p:nvSpPr>
          <p:cNvPr id="3" name="Marcador de contenido 2">
            <a:extLst>
              <a:ext uri="{FF2B5EF4-FFF2-40B4-BE49-F238E27FC236}">
                <a16:creationId xmlns:a16="http://schemas.microsoft.com/office/drawing/2014/main" id="{F47EDD4B-9F4D-4FF9-8488-CE9B2E491F96}"/>
              </a:ext>
            </a:extLst>
          </p:cNvPr>
          <p:cNvSpPr>
            <a:spLocks noGrp="1"/>
          </p:cNvSpPr>
          <p:nvPr>
            <p:ph idx="1"/>
          </p:nvPr>
        </p:nvSpPr>
        <p:spPr>
          <a:xfrm>
            <a:off x="838200" y="1343770"/>
            <a:ext cx="10515600" cy="5398935"/>
          </a:xfrm>
          <a:solidFill>
            <a:schemeClr val="accent2">
              <a:lumMod val="20000"/>
              <a:lumOff val="80000"/>
            </a:schemeClr>
          </a:solidFill>
        </p:spPr>
        <p:txBody>
          <a:bodyPr/>
          <a:lstStyle/>
          <a:p>
            <a:r>
              <a:rPr lang="es-419" dirty="0"/>
              <a:t>En la resolución del 30 de abril el CES indica que los estudiantes que, por causa de fuerza mayor o caso fortuito debidamente justificado debido a la emergencia sanitaria, no hubieran podido cursar sus estudios con regularidad, podrán acceder a exámenes de validación u otra alternativa que considere la Universidad.</a:t>
            </a:r>
          </a:p>
          <a:p>
            <a:pPr marL="0" indent="0">
              <a:buNone/>
            </a:pPr>
            <a:endParaRPr lang="es-419" dirty="0"/>
          </a:p>
          <a:p>
            <a:endParaRPr lang="es-419" dirty="0"/>
          </a:p>
          <a:p>
            <a:r>
              <a:rPr lang="es-419" dirty="0"/>
              <a:t> Los estudiantes que no aprueben, en este período académico una asignatura o equivalente con estos mecanismos, podrán matricularse en el siguiente período académico sin que se registre como segunda o tercera matrícula, ni que afecte su derecho a gratuidad.</a:t>
            </a:r>
            <a:endParaRPr lang="en-US" dirty="0"/>
          </a:p>
        </p:txBody>
      </p:sp>
    </p:spTree>
    <p:extLst>
      <p:ext uri="{BB962C8B-B14F-4D97-AF65-F5344CB8AC3E}">
        <p14:creationId xmlns:p14="http://schemas.microsoft.com/office/powerpoint/2010/main" val="26734524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B424DE7-3117-4A96-B2D0-0837F28CB9F2}"/>
              </a:ext>
            </a:extLst>
          </p:cNvPr>
          <p:cNvSpPr>
            <a:spLocks noGrp="1"/>
          </p:cNvSpPr>
          <p:nvPr>
            <p:ph type="ctrTitle"/>
          </p:nvPr>
        </p:nvSpPr>
        <p:spPr>
          <a:xfrm>
            <a:off x="373711" y="333955"/>
            <a:ext cx="11728173" cy="6679095"/>
          </a:xfrm>
          <a:solidFill>
            <a:schemeClr val="accent2">
              <a:lumMod val="20000"/>
              <a:lumOff val="80000"/>
            </a:schemeClr>
          </a:solidFill>
        </p:spPr>
        <p:txBody>
          <a:bodyPr>
            <a:normAutofit fontScale="90000"/>
          </a:bodyPr>
          <a:lstStyle/>
          <a:p>
            <a:pPr algn="l"/>
            <a:br>
              <a:rPr lang="es-419" b="1" dirty="0"/>
            </a:br>
            <a:br>
              <a:rPr lang="es-419" b="1" dirty="0"/>
            </a:br>
            <a:br>
              <a:rPr lang="es-419" b="1" dirty="0"/>
            </a:br>
            <a:br>
              <a:rPr lang="es-419" b="1" dirty="0"/>
            </a:br>
            <a:br>
              <a:rPr lang="es-419" b="1" dirty="0"/>
            </a:br>
            <a:r>
              <a:rPr lang="es-419" sz="5300" b="1" dirty="0"/>
              <a:t>La evaluación formativa</a:t>
            </a:r>
            <a:r>
              <a:rPr lang="es-419" sz="5300" dirty="0"/>
              <a:t> consiste en evaluar el progreso y los conocimientos del alumno de forma frecuente e interactiva. </a:t>
            </a:r>
            <a:br>
              <a:rPr lang="es-419" sz="5300" dirty="0"/>
            </a:br>
            <a:br>
              <a:rPr lang="es-419" sz="5300" dirty="0"/>
            </a:br>
            <a:r>
              <a:rPr lang="es-419" sz="5300" dirty="0"/>
              <a:t>De esta manera los profesores pueden ajustar sus programas para satisfacer mejor las  necesidades educativas de los estudiantes.</a:t>
            </a:r>
            <a:br>
              <a:rPr lang="es-419" sz="5300" dirty="0"/>
            </a:br>
            <a:endParaRPr lang="en-US" sz="5300" dirty="0"/>
          </a:p>
        </p:txBody>
      </p:sp>
      <p:sp>
        <p:nvSpPr>
          <p:cNvPr id="3" name="Subtítulo 2">
            <a:extLst>
              <a:ext uri="{FF2B5EF4-FFF2-40B4-BE49-F238E27FC236}">
                <a16:creationId xmlns:a16="http://schemas.microsoft.com/office/drawing/2014/main" id="{E4502E50-D162-4D98-ACF4-85580A87C63F}"/>
              </a:ext>
            </a:extLst>
          </p:cNvPr>
          <p:cNvSpPr>
            <a:spLocks noGrp="1"/>
          </p:cNvSpPr>
          <p:nvPr>
            <p:ph type="subTitle" idx="1"/>
          </p:nvPr>
        </p:nvSpPr>
        <p:spPr>
          <a:xfrm flipV="1">
            <a:off x="1524000" y="6412725"/>
            <a:ext cx="9144000" cy="306126"/>
          </a:xfrm>
        </p:spPr>
        <p:txBody>
          <a:bodyPr>
            <a:normAutofit fontScale="70000" lnSpcReduction="20000"/>
          </a:bodyPr>
          <a:lstStyle/>
          <a:p>
            <a:endParaRPr lang="en-US" dirty="0"/>
          </a:p>
        </p:txBody>
      </p:sp>
    </p:spTree>
    <p:extLst>
      <p:ext uri="{BB962C8B-B14F-4D97-AF65-F5344CB8AC3E}">
        <p14:creationId xmlns:p14="http://schemas.microsoft.com/office/powerpoint/2010/main" val="22538529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B424DE7-3117-4A96-B2D0-0837F28CB9F2}"/>
              </a:ext>
            </a:extLst>
          </p:cNvPr>
          <p:cNvSpPr>
            <a:spLocks noGrp="1"/>
          </p:cNvSpPr>
          <p:nvPr>
            <p:ph type="ctrTitle"/>
          </p:nvPr>
        </p:nvSpPr>
        <p:spPr>
          <a:xfrm>
            <a:off x="143123" y="731521"/>
            <a:ext cx="11728173" cy="4826442"/>
          </a:xfrm>
          <a:solidFill>
            <a:schemeClr val="accent2">
              <a:lumMod val="20000"/>
              <a:lumOff val="80000"/>
            </a:schemeClr>
          </a:solidFill>
        </p:spPr>
        <p:txBody>
          <a:bodyPr>
            <a:normAutofit/>
          </a:bodyPr>
          <a:lstStyle/>
          <a:p>
            <a:pPr algn="l"/>
            <a:r>
              <a:rPr lang="es-419" sz="4400" dirty="0"/>
              <a:t>La </a:t>
            </a:r>
            <a:r>
              <a:rPr lang="es-419" sz="4400" b="1" dirty="0"/>
              <a:t>evaluación sumativa</a:t>
            </a:r>
            <a:r>
              <a:rPr lang="es-419" sz="4400" dirty="0"/>
              <a:t> es un proceso mediante el cual se estudian los resultados de un proceso de aprendizaje una vez que se ha terminado el mismo. Su principal objetivo es comprobar cuánto han aprendido los alumnos ( cuantitativo)</a:t>
            </a:r>
            <a:br>
              <a:rPr lang="es-419" sz="4400" dirty="0"/>
            </a:br>
            <a:endParaRPr lang="en-US" sz="4400" dirty="0"/>
          </a:p>
        </p:txBody>
      </p:sp>
      <p:sp>
        <p:nvSpPr>
          <p:cNvPr id="3" name="Subtítulo 2">
            <a:extLst>
              <a:ext uri="{FF2B5EF4-FFF2-40B4-BE49-F238E27FC236}">
                <a16:creationId xmlns:a16="http://schemas.microsoft.com/office/drawing/2014/main" id="{E4502E50-D162-4D98-ACF4-85580A87C63F}"/>
              </a:ext>
            </a:extLst>
          </p:cNvPr>
          <p:cNvSpPr>
            <a:spLocks noGrp="1"/>
          </p:cNvSpPr>
          <p:nvPr>
            <p:ph type="subTitle" idx="1"/>
          </p:nvPr>
        </p:nvSpPr>
        <p:spPr>
          <a:xfrm flipV="1">
            <a:off x="1524000" y="10114058"/>
            <a:ext cx="9144000" cy="604299"/>
          </a:xfrm>
        </p:spPr>
        <p:txBody>
          <a:bodyPr>
            <a:normAutofit/>
          </a:bodyPr>
          <a:lstStyle/>
          <a:p>
            <a:endParaRPr lang="en-US" dirty="0"/>
          </a:p>
        </p:txBody>
      </p:sp>
    </p:spTree>
    <p:extLst>
      <p:ext uri="{BB962C8B-B14F-4D97-AF65-F5344CB8AC3E}">
        <p14:creationId xmlns:p14="http://schemas.microsoft.com/office/powerpoint/2010/main" val="34804422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B424DE7-3117-4A96-B2D0-0837F28CB9F2}"/>
              </a:ext>
            </a:extLst>
          </p:cNvPr>
          <p:cNvSpPr>
            <a:spLocks noGrp="1"/>
          </p:cNvSpPr>
          <p:nvPr>
            <p:ph type="ctrTitle"/>
          </p:nvPr>
        </p:nvSpPr>
        <p:spPr>
          <a:xfrm>
            <a:off x="143123" y="731521"/>
            <a:ext cx="11728173" cy="4826442"/>
          </a:xfrm>
          <a:solidFill>
            <a:schemeClr val="accent2">
              <a:lumMod val="20000"/>
              <a:lumOff val="80000"/>
            </a:schemeClr>
          </a:solidFill>
        </p:spPr>
        <p:txBody>
          <a:bodyPr>
            <a:normAutofit/>
          </a:bodyPr>
          <a:lstStyle/>
          <a:p>
            <a:pPr algn="l"/>
            <a:r>
              <a:rPr lang="es-419" sz="4400" dirty="0"/>
              <a:t>Va midiendo mediante controles y exámenes lo que los alumnos han aprendido, imputando a los centros la responsabilidad del rendimiento de sus alumnos</a:t>
            </a:r>
            <a:br>
              <a:rPr lang="es-419" sz="4400" b="1" dirty="0"/>
            </a:br>
            <a:br>
              <a:rPr lang="es-419" sz="4400" dirty="0"/>
            </a:br>
            <a:endParaRPr lang="en-US" sz="4400" dirty="0"/>
          </a:p>
        </p:txBody>
      </p:sp>
      <p:sp>
        <p:nvSpPr>
          <p:cNvPr id="3" name="Subtítulo 2">
            <a:extLst>
              <a:ext uri="{FF2B5EF4-FFF2-40B4-BE49-F238E27FC236}">
                <a16:creationId xmlns:a16="http://schemas.microsoft.com/office/drawing/2014/main" id="{E4502E50-D162-4D98-ACF4-85580A87C63F}"/>
              </a:ext>
            </a:extLst>
          </p:cNvPr>
          <p:cNvSpPr>
            <a:spLocks noGrp="1"/>
          </p:cNvSpPr>
          <p:nvPr>
            <p:ph type="subTitle" idx="1"/>
          </p:nvPr>
        </p:nvSpPr>
        <p:spPr>
          <a:xfrm flipV="1">
            <a:off x="1524000" y="10114058"/>
            <a:ext cx="9144000" cy="604299"/>
          </a:xfrm>
        </p:spPr>
        <p:txBody>
          <a:bodyPr>
            <a:normAutofit/>
          </a:bodyPr>
          <a:lstStyle/>
          <a:p>
            <a:endParaRPr lang="en-US" dirty="0"/>
          </a:p>
        </p:txBody>
      </p:sp>
    </p:spTree>
    <p:extLst>
      <p:ext uri="{BB962C8B-B14F-4D97-AF65-F5344CB8AC3E}">
        <p14:creationId xmlns:p14="http://schemas.microsoft.com/office/powerpoint/2010/main" val="22919714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B99929E-D835-4F9E-86F6-6DE53D0C3794}"/>
              </a:ext>
            </a:extLst>
          </p:cNvPr>
          <p:cNvSpPr>
            <a:spLocks noGrp="1"/>
          </p:cNvSpPr>
          <p:nvPr>
            <p:ph type="title"/>
          </p:nvPr>
        </p:nvSpPr>
        <p:spPr>
          <a:xfrm>
            <a:off x="838200" y="365125"/>
            <a:ext cx="10515600" cy="891181"/>
          </a:xfrm>
        </p:spPr>
        <p:txBody>
          <a:bodyPr>
            <a:normAutofit/>
          </a:bodyPr>
          <a:lstStyle/>
          <a:p>
            <a:r>
              <a:rPr lang="es-419" dirty="0">
                <a:solidFill>
                  <a:srgbClr val="FF0000"/>
                </a:solidFill>
              </a:rPr>
              <a:t>Características del proceso de evaluación.</a:t>
            </a:r>
            <a:endParaRPr lang="en-US" dirty="0">
              <a:solidFill>
                <a:srgbClr val="FF0000"/>
              </a:solidFill>
            </a:endParaRPr>
          </a:p>
        </p:txBody>
      </p:sp>
      <p:sp>
        <p:nvSpPr>
          <p:cNvPr id="3" name="Marcador de contenido 2">
            <a:extLst>
              <a:ext uri="{FF2B5EF4-FFF2-40B4-BE49-F238E27FC236}">
                <a16:creationId xmlns:a16="http://schemas.microsoft.com/office/drawing/2014/main" id="{1BE1F2CF-DDB6-455D-93D5-09E221ED09E0}"/>
              </a:ext>
            </a:extLst>
          </p:cNvPr>
          <p:cNvSpPr>
            <a:spLocks noGrp="1"/>
          </p:cNvSpPr>
          <p:nvPr>
            <p:ph idx="1"/>
          </p:nvPr>
        </p:nvSpPr>
        <p:spPr>
          <a:xfrm>
            <a:off x="838200" y="1176792"/>
            <a:ext cx="10515600" cy="5681207"/>
          </a:xfrm>
          <a:solidFill>
            <a:schemeClr val="accent2">
              <a:lumMod val="20000"/>
              <a:lumOff val="80000"/>
            </a:schemeClr>
          </a:solidFill>
        </p:spPr>
        <p:txBody>
          <a:bodyPr>
            <a:noAutofit/>
          </a:bodyPr>
          <a:lstStyle/>
          <a:p>
            <a:r>
              <a:rPr lang="es-419" dirty="0"/>
              <a:t>a) Formativo y permanente;</a:t>
            </a:r>
          </a:p>
          <a:p>
            <a:pPr marL="0" indent="0">
              <a:buNone/>
            </a:pPr>
            <a:endParaRPr lang="es-419" dirty="0"/>
          </a:p>
          <a:p>
            <a:r>
              <a:rPr lang="es-419" dirty="0"/>
              <a:t> b) Integral; </a:t>
            </a:r>
          </a:p>
          <a:p>
            <a:pPr marL="0" indent="0">
              <a:buNone/>
            </a:pPr>
            <a:endParaRPr lang="es-419" dirty="0"/>
          </a:p>
          <a:p>
            <a:r>
              <a:rPr lang="es-419" dirty="0"/>
              <a:t> c) Objetivo; relación a lo impartido en clases;</a:t>
            </a:r>
          </a:p>
          <a:p>
            <a:pPr marL="0" indent="0">
              <a:buNone/>
            </a:pPr>
            <a:r>
              <a:rPr lang="es-419" dirty="0"/>
              <a:t> </a:t>
            </a:r>
          </a:p>
          <a:p>
            <a:r>
              <a:rPr lang="es-419" dirty="0"/>
              <a:t> d) Técnico, criterios básicos para elaborar y aplicar los instrumentos; </a:t>
            </a:r>
          </a:p>
          <a:p>
            <a:endParaRPr lang="es-419" dirty="0"/>
          </a:p>
          <a:p>
            <a:r>
              <a:rPr lang="es-419" dirty="0"/>
              <a:t> e) Transparente, que se dé a conocer previamente;</a:t>
            </a:r>
          </a:p>
          <a:p>
            <a:pPr marL="0" indent="0">
              <a:buNone/>
            </a:pPr>
            <a:endParaRPr lang="es-419" dirty="0"/>
          </a:p>
          <a:p>
            <a:r>
              <a:rPr lang="es-419" dirty="0"/>
              <a:t> f)  Continúa</a:t>
            </a:r>
            <a:endParaRPr lang="en-US" dirty="0"/>
          </a:p>
        </p:txBody>
      </p:sp>
    </p:spTree>
    <p:extLst>
      <p:ext uri="{BB962C8B-B14F-4D97-AF65-F5344CB8AC3E}">
        <p14:creationId xmlns:p14="http://schemas.microsoft.com/office/powerpoint/2010/main" val="15866851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D0CCC79-8069-43B0-9427-59D8519314FC}"/>
              </a:ext>
            </a:extLst>
          </p:cNvPr>
          <p:cNvSpPr>
            <a:spLocks noGrp="1"/>
          </p:cNvSpPr>
          <p:nvPr>
            <p:ph type="title"/>
          </p:nvPr>
        </p:nvSpPr>
        <p:spPr>
          <a:xfrm>
            <a:off x="838200" y="365126"/>
            <a:ext cx="10515600" cy="740105"/>
          </a:xfrm>
        </p:spPr>
        <p:txBody>
          <a:bodyPr/>
          <a:lstStyle/>
          <a:p>
            <a:r>
              <a:rPr lang="en-US" dirty="0" err="1">
                <a:solidFill>
                  <a:srgbClr val="FF0000"/>
                </a:solidFill>
              </a:rPr>
              <a:t>Tipos</a:t>
            </a:r>
            <a:r>
              <a:rPr lang="en-US" dirty="0">
                <a:solidFill>
                  <a:srgbClr val="FF0000"/>
                </a:solidFill>
              </a:rPr>
              <a:t> de </a:t>
            </a:r>
            <a:r>
              <a:rPr lang="en-US" dirty="0" err="1">
                <a:solidFill>
                  <a:srgbClr val="FF0000"/>
                </a:solidFill>
              </a:rPr>
              <a:t>evaluaciones</a:t>
            </a:r>
            <a:r>
              <a:rPr lang="en-US" dirty="0">
                <a:solidFill>
                  <a:srgbClr val="FF0000"/>
                </a:solidFill>
              </a:rPr>
              <a:t> </a:t>
            </a:r>
          </a:p>
        </p:txBody>
      </p:sp>
      <p:sp>
        <p:nvSpPr>
          <p:cNvPr id="3" name="Marcador de contenido 2">
            <a:extLst>
              <a:ext uri="{FF2B5EF4-FFF2-40B4-BE49-F238E27FC236}">
                <a16:creationId xmlns:a16="http://schemas.microsoft.com/office/drawing/2014/main" id="{9ACEA145-7563-4C1C-BEDC-E127FB7495E2}"/>
              </a:ext>
            </a:extLst>
          </p:cNvPr>
          <p:cNvSpPr>
            <a:spLocks noGrp="1"/>
          </p:cNvSpPr>
          <p:nvPr>
            <p:ph idx="1"/>
          </p:nvPr>
        </p:nvSpPr>
        <p:spPr>
          <a:xfrm>
            <a:off x="838200" y="1296064"/>
            <a:ext cx="10515600" cy="5820353"/>
          </a:xfrm>
          <a:solidFill>
            <a:schemeClr val="accent2">
              <a:lumMod val="20000"/>
              <a:lumOff val="80000"/>
            </a:schemeClr>
          </a:solidFill>
        </p:spPr>
        <p:txBody>
          <a:bodyPr>
            <a:normAutofit lnSpcReduction="10000"/>
          </a:bodyPr>
          <a:lstStyle/>
          <a:p>
            <a:r>
              <a:rPr lang="es-419" sz="3200" dirty="0"/>
              <a:t>a) Pruebas o exámenes parciales (por lo menos uno en el transcurso del período académico) </a:t>
            </a:r>
          </a:p>
          <a:p>
            <a:r>
              <a:rPr lang="es-419" sz="3200" dirty="0"/>
              <a:t>b) Presentaciones orales o lecciones </a:t>
            </a:r>
          </a:p>
          <a:p>
            <a:r>
              <a:rPr lang="es-419" sz="3200" dirty="0"/>
              <a:t>c) Trabajos de investigación formativa </a:t>
            </a:r>
          </a:p>
          <a:p>
            <a:r>
              <a:rPr lang="es-419" sz="3200" dirty="0"/>
              <a:t>d) Trabajo autónomo o virtual </a:t>
            </a:r>
          </a:p>
          <a:p>
            <a:r>
              <a:rPr lang="es-419" sz="3200" dirty="0"/>
              <a:t>e) Trabajos grupales f) Trabajo de laboratorio </a:t>
            </a:r>
          </a:p>
          <a:p>
            <a:r>
              <a:rPr lang="es-419" sz="3200" dirty="0"/>
              <a:t>g) Prácticas de laboratorio </a:t>
            </a:r>
          </a:p>
          <a:p>
            <a:r>
              <a:rPr lang="es-419" sz="3200" dirty="0"/>
              <a:t>h) Trabajos de prácticas dirigidas</a:t>
            </a:r>
          </a:p>
          <a:p>
            <a:r>
              <a:rPr lang="es-419" sz="3200" dirty="0"/>
              <a:t> i) Otros que se especifiquen en el sílabo de la asignatura </a:t>
            </a:r>
          </a:p>
          <a:p>
            <a:pPr marL="0" indent="0">
              <a:buNone/>
            </a:pPr>
            <a:endParaRPr lang="es-419" sz="3200" i="1" dirty="0">
              <a:solidFill>
                <a:srgbClr val="FF0000"/>
              </a:solidFill>
            </a:endParaRPr>
          </a:p>
          <a:p>
            <a:pPr marL="0" indent="0">
              <a:buNone/>
            </a:pPr>
            <a:r>
              <a:rPr lang="es-419" sz="3200" i="1" dirty="0">
                <a:solidFill>
                  <a:srgbClr val="FF0000"/>
                </a:solidFill>
              </a:rPr>
              <a:t>Pueden ser individuales o grupales </a:t>
            </a:r>
            <a:endParaRPr lang="en-US" sz="3200" i="1" dirty="0">
              <a:solidFill>
                <a:srgbClr val="FF0000"/>
              </a:solidFill>
            </a:endParaRPr>
          </a:p>
        </p:txBody>
      </p:sp>
    </p:spTree>
    <p:extLst>
      <p:ext uri="{BB962C8B-B14F-4D97-AF65-F5344CB8AC3E}">
        <p14:creationId xmlns:p14="http://schemas.microsoft.com/office/powerpoint/2010/main" val="4243461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EDB699B-34E2-4D81-8E16-E00E40ACF135}"/>
              </a:ext>
            </a:extLst>
          </p:cNvPr>
          <p:cNvSpPr>
            <a:spLocks noGrp="1"/>
          </p:cNvSpPr>
          <p:nvPr>
            <p:ph type="title"/>
          </p:nvPr>
        </p:nvSpPr>
        <p:spPr>
          <a:xfrm>
            <a:off x="1021080" y="18255"/>
            <a:ext cx="10515600" cy="1325563"/>
          </a:xfrm>
        </p:spPr>
        <p:txBody>
          <a:bodyPr/>
          <a:lstStyle/>
          <a:p>
            <a:r>
              <a:rPr lang="en-US" dirty="0"/>
              <a:t>¿</a:t>
            </a:r>
            <a:r>
              <a:rPr lang="en-US" dirty="0" err="1">
                <a:solidFill>
                  <a:srgbClr val="FF0000"/>
                </a:solidFill>
              </a:rPr>
              <a:t>Cómo</a:t>
            </a:r>
            <a:r>
              <a:rPr lang="en-US" dirty="0">
                <a:solidFill>
                  <a:srgbClr val="FF0000"/>
                </a:solidFill>
              </a:rPr>
              <a:t>   </a:t>
            </a:r>
            <a:r>
              <a:rPr lang="en-US" dirty="0" err="1">
                <a:solidFill>
                  <a:srgbClr val="FF0000"/>
                </a:solidFill>
              </a:rPr>
              <a:t>hacer</a:t>
            </a:r>
            <a:r>
              <a:rPr lang="en-US" dirty="0">
                <a:solidFill>
                  <a:srgbClr val="FF0000"/>
                </a:solidFill>
              </a:rPr>
              <a:t> el control de </a:t>
            </a:r>
            <a:r>
              <a:rPr lang="en-US" dirty="0" err="1">
                <a:solidFill>
                  <a:srgbClr val="FF0000"/>
                </a:solidFill>
              </a:rPr>
              <a:t>esta</a:t>
            </a:r>
            <a:r>
              <a:rPr lang="en-US" dirty="0">
                <a:solidFill>
                  <a:srgbClr val="FF0000"/>
                </a:solidFill>
              </a:rPr>
              <a:t> </a:t>
            </a:r>
            <a:r>
              <a:rPr lang="en-US" dirty="0" err="1">
                <a:solidFill>
                  <a:srgbClr val="FF0000"/>
                </a:solidFill>
              </a:rPr>
              <a:t>evaluación</a:t>
            </a:r>
            <a:r>
              <a:rPr lang="en-US" dirty="0"/>
              <a:t>?</a:t>
            </a:r>
          </a:p>
        </p:txBody>
      </p:sp>
      <p:sp>
        <p:nvSpPr>
          <p:cNvPr id="3" name="Marcador de contenido 2">
            <a:extLst>
              <a:ext uri="{FF2B5EF4-FFF2-40B4-BE49-F238E27FC236}">
                <a16:creationId xmlns:a16="http://schemas.microsoft.com/office/drawing/2014/main" id="{6DC5E2CD-854E-41E8-AFA3-062DF631BA0B}"/>
              </a:ext>
            </a:extLst>
          </p:cNvPr>
          <p:cNvSpPr>
            <a:spLocks noGrp="1"/>
          </p:cNvSpPr>
          <p:nvPr>
            <p:ph idx="1"/>
          </p:nvPr>
        </p:nvSpPr>
        <p:spPr>
          <a:solidFill>
            <a:schemeClr val="accent2">
              <a:lumMod val="20000"/>
              <a:lumOff val="80000"/>
            </a:schemeClr>
          </a:solidFill>
        </p:spPr>
        <p:txBody>
          <a:bodyPr>
            <a:normAutofit/>
          </a:bodyPr>
          <a:lstStyle/>
          <a:p>
            <a:r>
              <a:rPr lang="es-419" sz="3200" dirty="0"/>
              <a:t>Lo estudiantes que se sientan afectados o consideren  que no se está cumpliendo  con el proceso  de evaluación.</a:t>
            </a:r>
          </a:p>
          <a:p>
            <a:endParaRPr lang="es-419" sz="3200" dirty="0"/>
          </a:p>
          <a:p>
            <a:pPr marL="0" indent="0">
              <a:buNone/>
            </a:pPr>
            <a:endParaRPr lang="es-419" sz="3200" dirty="0"/>
          </a:p>
          <a:p>
            <a:r>
              <a:rPr lang="es-419" sz="3200" dirty="0"/>
              <a:t>Pueden solicitar el seguimiento  a </a:t>
            </a:r>
            <a:r>
              <a:rPr lang="es-419" sz="3200" dirty="0" err="1"/>
              <a:t>traves</a:t>
            </a:r>
            <a:r>
              <a:rPr lang="es-419" sz="3200" dirty="0"/>
              <a:t> del Director de Carrera  quien conjuntamente  con el coordinador de área harán el seguimiento </a:t>
            </a:r>
          </a:p>
        </p:txBody>
      </p:sp>
    </p:spTree>
    <p:extLst>
      <p:ext uri="{BB962C8B-B14F-4D97-AF65-F5344CB8AC3E}">
        <p14:creationId xmlns:p14="http://schemas.microsoft.com/office/powerpoint/2010/main" val="31981049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F87B457-FB32-43D8-AA60-776CD52E7305}"/>
              </a:ext>
            </a:extLst>
          </p:cNvPr>
          <p:cNvSpPr>
            <a:spLocks noGrp="1"/>
          </p:cNvSpPr>
          <p:nvPr>
            <p:ph type="title"/>
          </p:nvPr>
        </p:nvSpPr>
        <p:spPr>
          <a:xfrm>
            <a:off x="838200" y="365126"/>
            <a:ext cx="10515600" cy="700350"/>
          </a:xfrm>
        </p:spPr>
        <p:txBody>
          <a:bodyPr/>
          <a:lstStyle/>
          <a:p>
            <a:r>
              <a:rPr lang="en-US" dirty="0"/>
              <a:t>|</a:t>
            </a:r>
          </a:p>
        </p:txBody>
      </p:sp>
      <p:pic>
        <p:nvPicPr>
          <p:cNvPr id="4" name="Marcador de contenido 3">
            <a:extLst>
              <a:ext uri="{FF2B5EF4-FFF2-40B4-BE49-F238E27FC236}">
                <a16:creationId xmlns:a16="http://schemas.microsoft.com/office/drawing/2014/main" id="{F5E94131-4D56-4306-85FD-D02993FD59CF}"/>
              </a:ext>
            </a:extLst>
          </p:cNvPr>
          <p:cNvPicPr>
            <a:picLocks noGrp="1"/>
          </p:cNvPicPr>
          <p:nvPr>
            <p:ph idx="1"/>
          </p:nvPr>
        </p:nvPicPr>
        <p:blipFill rotWithShape="1">
          <a:blip r:embed="rId2"/>
          <a:srcRect l="14993" t="27278" r="34854" b="40427"/>
          <a:stretch/>
        </p:blipFill>
        <p:spPr bwMode="auto">
          <a:xfrm>
            <a:off x="924117" y="1379204"/>
            <a:ext cx="10515600" cy="4961614"/>
          </a:xfrm>
          <a:prstGeom prst="rect">
            <a:avLst/>
          </a:prstGeom>
          <a:solidFill>
            <a:schemeClr val="accent2">
              <a:lumMod val="20000"/>
              <a:lumOff val="80000"/>
            </a:schemeClr>
          </a:solid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9698814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CDB24E1-6323-4EF0-81B1-D58231625D1D}"/>
              </a:ext>
            </a:extLst>
          </p:cNvPr>
          <p:cNvSpPr>
            <a:spLocks noGrp="1"/>
          </p:cNvSpPr>
          <p:nvPr>
            <p:ph type="title"/>
          </p:nvPr>
        </p:nvSpPr>
        <p:spPr>
          <a:xfrm>
            <a:off x="838200" y="135173"/>
            <a:ext cx="10515600" cy="874643"/>
          </a:xfrm>
        </p:spPr>
        <p:txBody>
          <a:bodyPr>
            <a:normAutofit fontScale="90000"/>
          </a:bodyPr>
          <a:lstStyle/>
          <a:p>
            <a:r>
              <a:rPr lang="es-419" dirty="0">
                <a:solidFill>
                  <a:srgbClr val="FF0000"/>
                </a:solidFill>
              </a:rPr>
              <a:t>Evaluación sumativa del período académico.</a:t>
            </a:r>
            <a:br>
              <a:rPr lang="es-419" dirty="0"/>
            </a:br>
            <a:endParaRPr lang="en-US" dirty="0"/>
          </a:p>
        </p:txBody>
      </p:sp>
      <p:sp>
        <p:nvSpPr>
          <p:cNvPr id="3" name="Marcador de contenido 2">
            <a:extLst>
              <a:ext uri="{FF2B5EF4-FFF2-40B4-BE49-F238E27FC236}">
                <a16:creationId xmlns:a16="http://schemas.microsoft.com/office/drawing/2014/main" id="{40FEA106-7737-4918-85C3-C377E5D0EC91}"/>
              </a:ext>
            </a:extLst>
          </p:cNvPr>
          <p:cNvSpPr>
            <a:spLocks noGrp="1"/>
          </p:cNvSpPr>
          <p:nvPr>
            <p:ph idx="1"/>
          </p:nvPr>
        </p:nvSpPr>
        <p:spPr>
          <a:xfrm>
            <a:off x="365759" y="675861"/>
            <a:ext cx="11648661" cy="5817015"/>
          </a:xfrm>
          <a:solidFill>
            <a:schemeClr val="accent2">
              <a:lumMod val="20000"/>
              <a:lumOff val="80000"/>
            </a:schemeClr>
          </a:solidFill>
        </p:spPr>
        <p:txBody>
          <a:bodyPr>
            <a:normAutofit lnSpcReduction="10000"/>
          </a:bodyPr>
          <a:lstStyle/>
          <a:p>
            <a:r>
              <a:rPr lang="es-419" dirty="0"/>
              <a:t>Es de carácter integrador de los conocimientos </a:t>
            </a:r>
          </a:p>
          <a:p>
            <a:r>
              <a:rPr lang="es-419" dirty="0"/>
              <a:t> Utiliza Instrumentos que garantiza una evaluación objetiva  consta en el respectivo sílabo. </a:t>
            </a:r>
          </a:p>
          <a:p>
            <a:r>
              <a:rPr lang="es-419" dirty="0"/>
              <a:t>Será siempre individual. </a:t>
            </a:r>
          </a:p>
          <a:p>
            <a:r>
              <a:rPr lang="es-419" dirty="0"/>
              <a:t>Se la realizará al final del período académico de acuerdo con el calendario académico de la UCE, </a:t>
            </a:r>
          </a:p>
          <a:p>
            <a:endParaRPr lang="es-419" dirty="0">
              <a:solidFill>
                <a:srgbClr val="FF0000"/>
              </a:solidFill>
            </a:endParaRPr>
          </a:p>
          <a:p>
            <a:r>
              <a:rPr lang="es-419" dirty="0">
                <a:solidFill>
                  <a:srgbClr val="FF0000"/>
                </a:solidFill>
              </a:rPr>
              <a:t>Puede ser un examen de carácter: </a:t>
            </a:r>
          </a:p>
          <a:p>
            <a:r>
              <a:rPr lang="es-419" dirty="0"/>
              <a:t>1. Teórico                2. Práctico </a:t>
            </a:r>
          </a:p>
          <a:p>
            <a:r>
              <a:rPr lang="es-419" dirty="0"/>
              <a:t>3. Proyectos,  o       4. Mixto  </a:t>
            </a:r>
          </a:p>
          <a:p>
            <a:endParaRPr lang="es-419" dirty="0"/>
          </a:p>
          <a:p>
            <a:r>
              <a:rPr lang="es-419" dirty="0"/>
              <a:t>Puede ser  escrita y/u oral, en este último caso, esta se debe grabar para permitir el proceso de recalificación, en caso de ser necesario. </a:t>
            </a:r>
            <a:endParaRPr lang="en-US" dirty="0"/>
          </a:p>
        </p:txBody>
      </p:sp>
    </p:spTree>
    <p:extLst>
      <p:ext uri="{BB962C8B-B14F-4D97-AF65-F5344CB8AC3E}">
        <p14:creationId xmlns:p14="http://schemas.microsoft.com/office/powerpoint/2010/main" val="2057286004"/>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264</TotalTime>
  <Words>908</Words>
  <Application>Microsoft Office PowerPoint</Application>
  <PresentationFormat>Panorámica</PresentationFormat>
  <Paragraphs>92</Paragraphs>
  <Slides>17</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17</vt:i4>
      </vt:variant>
    </vt:vector>
  </HeadingPairs>
  <TitlesOfParts>
    <vt:vector size="21" baseType="lpstr">
      <vt:lpstr>Arial</vt:lpstr>
      <vt:lpstr>Calibri</vt:lpstr>
      <vt:lpstr>Calibri Light</vt:lpstr>
      <vt:lpstr>Tema de Office</vt:lpstr>
      <vt:lpstr>LINEAMIENTOS PARA LA EVALUACIÓN DE LOS APRENDIZAJES DE LOS ESTUDIANTES DURANTE EL PERÍODO ACADÉMICO 2020-2020 </vt:lpstr>
      <vt:lpstr>     La evaluación formativa consiste en evaluar el progreso y los conocimientos del alumno de forma frecuente e interactiva.   De esta manera los profesores pueden ajustar sus programas para satisfacer mejor las  necesidades educativas de los estudiantes. </vt:lpstr>
      <vt:lpstr>La evaluación sumativa es un proceso mediante el cual se estudian los resultados de un proceso de aprendizaje una vez que se ha terminado el mismo. Su principal objetivo es comprobar cuánto han aprendido los alumnos ( cuantitativo) </vt:lpstr>
      <vt:lpstr>Va midiendo mediante controles y exámenes lo que los alumnos han aprendido, imputando a los centros la responsabilidad del rendimiento de sus alumnos  </vt:lpstr>
      <vt:lpstr>Características del proceso de evaluación.</vt:lpstr>
      <vt:lpstr>Tipos de evaluaciones </vt:lpstr>
      <vt:lpstr>¿Cómo   hacer el control de esta evaluación?</vt:lpstr>
      <vt:lpstr>|</vt:lpstr>
      <vt:lpstr>Evaluación sumativa del período académico. </vt:lpstr>
      <vt:lpstr>De la entrega de calificaciones</vt:lpstr>
      <vt:lpstr>Registro de calificaciones.</vt:lpstr>
      <vt:lpstr>Justificación inasistencia a evaluaciones  </vt:lpstr>
      <vt:lpstr>Examen de Recuperación </vt:lpstr>
      <vt:lpstr>Excepción a la perdida de gratuidad</vt:lpstr>
      <vt:lpstr>Presentación de PowerPoint</vt:lpstr>
      <vt:lpstr>Retiro de asignaturas o equivalentes.-</vt:lpstr>
      <vt:lpstr>Promoción.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LINEAMIENTOS PARA LA EVALUACIÓN DE LOS APRENDIZAJES DE LOS ESTUDIANTES DURANTE EL PERÍODO ACADÉMICO 2020-2020</dc:title>
  <dc:creator>jenny diaz villarruel</dc:creator>
  <cp:lastModifiedBy>jenny diaz villarruel</cp:lastModifiedBy>
  <cp:revision>15</cp:revision>
  <dcterms:created xsi:type="dcterms:W3CDTF">2020-05-26T15:54:48Z</dcterms:created>
  <dcterms:modified xsi:type="dcterms:W3CDTF">2020-06-02T03:28:02Z</dcterms:modified>
</cp:coreProperties>
</file>