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374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1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2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2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0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0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1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2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3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3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2" r:id="rId6"/>
    <p:sldLayoutId id="2147483728" r:id="rId7"/>
    <p:sldLayoutId id="2147483729" r:id="rId8"/>
    <p:sldLayoutId id="2147483730" r:id="rId9"/>
    <p:sldLayoutId id="2147483731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Globos de varios colores en el cielo">
            <a:extLst>
              <a:ext uri="{FF2B5EF4-FFF2-40B4-BE49-F238E27FC236}">
                <a16:creationId xmlns:a16="http://schemas.microsoft.com/office/drawing/2014/main" id="{46BE20E7-9C77-45D5-9A64-7179AE1215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200"/>
          <a:stretch/>
        </p:blipFill>
        <p:spPr>
          <a:xfrm>
            <a:off x="62484" y="0"/>
            <a:ext cx="8555738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86BC237D-7CF5-4B07-9CC2-C9DE7E8C2B80}"/>
              </a:ext>
            </a:extLst>
          </p:cNvPr>
          <p:cNvSpPr/>
          <p:nvPr/>
        </p:nvSpPr>
        <p:spPr>
          <a:xfrm>
            <a:off x="759655" y="160226"/>
            <a:ext cx="6711685" cy="6551461"/>
          </a:xfrm>
          <a:prstGeom prst="ellipse">
            <a:avLst/>
          </a:prstGeom>
          <a:gradFill flip="none" rotWithShape="1">
            <a:gsLst>
              <a:gs pos="16808">
                <a:srgbClr val="FFFF00"/>
              </a:gs>
              <a:gs pos="59000">
                <a:srgbClr val="00B0F0"/>
              </a:gs>
              <a:gs pos="43000">
                <a:srgbClr val="00B050"/>
              </a:gs>
              <a:gs pos="30000">
                <a:srgbClr val="92D050"/>
              </a:gs>
              <a:gs pos="15000">
                <a:srgbClr val="FF0000"/>
              </a:gs>
              <a:gs pos="73000">
                <a:srgbClr val="0070C0"/>
              </a:gs>
              <a:gs pos="86000">
                <a:srgbClr val="7030A0"/>
              </a:gs>
              <a:gs pos="100000">
                <a:srgbClr val="00206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4F9EAC1-9266-4522-BCDF-0F4C0BB2A4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1018" y="1768276"/>
            <a:ext cx="3024620" cy="302462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EF6196BF-BB39-485D-ABEA-53B10044FA5F}"/>
              </a:ext>
            </a:extLst>
          </p:cNvPr>
          <p:cNvSpPr txBox="1"/>
          <p:nvPr/>
        </p:nvSpPr>
        <p:spPr>
          <a:xfrm>
            <a:off x="8319360" y="160226"/>
            <a:ext cx="30246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dirty="0" err="1">
                <a:latin typeface="Algerian" panose="04020705040A02060702" pitchFamily="82" charset="0"/>
              </a:rPr>
              <a:t>Qu'est</a:t>
            </a:r>
            <a:r>
              <a:rPr lang="es-EC" sz="3200" dirty="0">
                <a:latin typeface="Algerian" panose="04020705040A02060702" pitchFamily="82" charset="0"/>
              </a:rPr>
              <a:t>-ce que tu </a:t>
            </a:r>
            <a:r>
              <a:rPr lang="es-EC" sz="3200" dirty="0" err="1">
                <a:latin typeface="Algerian" panose="04020705040A02060702" pitchFamily="82" charset="0"/>
              </a:rPr>
              <a:t>préfères</a:t>
            </a:r>
            <a:r>
              <a:rPr lang="es-EC" sz="3200" dirty="0">
                <a:latin typeface="Algerian" panose="04020705040A02060702" pitchFamily="82" charset="0"/>
              </a:rPr>
              <a:t>?</a:t>
            </a: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00753CD3-645E-4410-AB19-C0EEC8AD4BC8}"/>
              </a:ext>
            </a:extLst>
          </p:cNvPr>
          <p:cNvPicPr/>
          <p:nvPr/>
        </p:nvPicPr>
        <p:blipFill rotWithShape="1">
          <a:blip r:embed="rId4"/>
          <a:srcRect l="4373" t="4641" r="1731" b="6015"/>
          <a:stretch/>
        </p:blipFill>
        <p:spPr bwMode="auto">
          <a:xfrm>
            <a:off x="987983" y="356342"/>
            <a:ext cx="6281531" cy="6145315"/>
          </a:xfrm>
          <a:prstGeom prst="ellipse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61156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2A301B"/>
      </a:dk2>
      <a:lt2>
        <a:srgbClr val="F0F1F3"/>
      </a:lt2>
      <a:accent1>
        <a:srgbClr val="A9A158"/>
      </a:accent1>
      <a:accent2>
        <a:srgbClr val="8BAC44"/>
      </a:accent2>
      <a:accent3>
        <a:srgbClr val="68B24D"/>
      </a:accent3>
      <a:accent4>
        <a:srgbClr val="43B554"/>
      </a:accent4>
      <a:accent5>
        <a:srgbClr val="49B284"/>
      </a:accent5>
      <a:accent6>
        <a:srgbClr val="45AFAD"/>
      </a:accent6>
      <a:hlink>
        <a:srgbClr val="6B72AF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Neue Haas Grotesk Text Pro</vt:lpstr>
      <vt:lpstr>AccentBoxVTI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</cp:revision>
  <dcterms:created xsi:type="dcterms:W3CDTF">2021-03-07T04:55:23Z</dcterms:created>
  <dcterms:modified xsi:type="dcterms:W3CDTF">2021-03-22T02:54:56Z</dcterms:modified>
</cp:coreProperties>
</file>