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5AA77-37D8-48EC-A0CF-9AA941425D0C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62F29C-2171-4557-98A6-9A35C6E5BDCB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Tecnicas</a:t>
            </a:r>
            <a:r>
              <a:rPr lang="es-ES" dirty="0" smtClean="0"/>
              <a:t> de </a:t>
            </a:r>
            <a:r>
              <a:rPr lang="es-ES" dirty="0" err="1" smtClean="0"/>
              <a:t>expresiòn</a:t>
            </a:r>
            <a:r>
              <a:rPr lang="es-ES" dirty="0" smtClean="0"/>
              <a:t> oral y escrita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Introducciòn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Utilizaciòn</a:t>
            </a:r>
            <a:r>
              <a:rPr lang="es-ES" dirty="0" smtClean="0"/>
              <a:t> del diccionario</a:t>
            </a:r>
          </a:p>
          <a:p>
            <a:r>
              <a:rPr lang="es-ES" dirty="0" smtClean="0"/>
              <a:t>Leer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11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Tecnicas de expresiòn oral y escrita</vt:lpstr>
      <vt:lpstr>Introducciòn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Tecnicas de expresiòn oral y escrita</dc:title>
  <dc:creator>User</dc:creator>
  <cp:lastModifiedBy>User</cp:lastModifiedBy>
  <cp:revision>1</cp:revision>
  <dcterms:created xsi:type="dcterms:W3CDTF">2011-05-03T20:41:21Z</dcterms:created>
  <dcterms:modified xsi:type="dcterms:W3CDTF">2011-05-03T20:44:49Z</dcterms:modified>
</cp:coreProperties>
</file>