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68" r:id="rId5"/>
    <p:sldId id="258" r:id="rId6"/>
    <p:sldId id="260" r:id="rId7"/>
    <p:sldId id="261" r:id="rId8"/>
    <p:sldId id="262" r:id="rId9"/>
    <p:sldId id="272" r:id="rId10"/>
    <p:sldId id="263" r:id="rId11"/>
    <p:sldId id="265" r:id="rId12"/>
    <p:sldId id="264" r:id="rId13"/>
    <p:sldId id="266" r:id="rId14"/>
    <p:sldId id="269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2C0D34-CED4-4CAD-ADEA-ED40A382EF4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E4FF9D-1E7E-4946-A256-0498DD423A3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quitotravel.ec/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file:///F:\ITI%20MAYO%202018\GLT%202018\All_You_Need_Is_Ecuador_espaol_HD(youtube.com)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85992"/>
            <a:ext cx="8786842" cy="960453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GESTIÓN LOCAL DEL TURISMO</a:t>
            </a:r>
            <a:endParaRPr lang="en-US" b="1" dirty="0"/>
          </a:p>
        </p:txBody>
      </p:sp>
      <p:pic>
        <p:nvPicPr>
          <p:cNvPr id="5" name="Picture 2" descr="Resultado de imagen para gestion local de tur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33766"/>
            <a:ext cx="8072494" cy="273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857884" y="638647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Ing. Carolina Cevallos</a:t>
            </a:r>
            <a:endParaRPr lang="en-US" sz="2000" dirty="0"/>
          </a:p>
        </p:txBody>
      </p:sp>
    </p:spTree>
  </p:cSld>
  <p:clrMapOvr>
    <a:masterClrMapping/>
  </p:clrMapOvr>
  <p:transition spd="med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1</a:t>
            </a:r>
            <a:r>
              <a:rPr lang="es-ES" sz="3100" b="1" dirty="0"/>
              <a:t>.- Presupuesto. </a:t>
            </a:r>
            <a:r>
              <a:rPr lang="es-ES" sz="3100" dirty="0"/>
              <a:t>El presupuesto del Ministerio de Turismo se ha multiplicado por 10 desde el 2006, actualmente cuenta con USD 60 millones.(2015)</a:t>
            </a:r>
          </a:p>
          <a:p>
            <a:r>
              <a:rPr lang="es-ES" sz="3100" dirty="0"/>
              <a:t>1.1 entre los viajeros estadounidenses que han llegado, el 30% mencionó haber visto la campaña.</a:t>
            </a:r>
          </a:p>
          <a:p>
            <a:endParaRPr lang="es-ES" sz="3100" dirty="0"/>
          </a:p>
          <a:p>
            <a:r>
              <a:rPr lang="es-ES" sz="3100" b="1" dirty="0"/>
              <a:t>2.- Inversiones</a:t>
            </a:r>
            <a:r>
              <a:rPr lang="es-ES" sz="3100" dirty="0"/>
              <a:t>. Existen 30 proyectos de inversión hotelera que se desarrollarán hasta el 2017 en el país, lo que representa USD 1 600 millones. El Ministerio de Turismo gestiona estas inversiones a través del programa </a:t>
            </a:r>
            <a:r>
              <a:rPr lang="es-ES" sz="3100" dirty="0" err="1"/>
              <a:t>Invest</a:t>
            </a:r>
            <a:r>
              <a:rPr lang="es-ES" sz="3100" dirty="0"/>
              <a:t> Ecuador, en el que incluso hay iniciativas de alianza Pública-Privada, como el hotel boutique en el Parque Histórico de Guayaquil, que se ejecuta entre el Ministerio Coordinador de la Producción y el Grupo hotelero Oro Verde. </a:t>
            </a:r>
            <a:endParaRPr lang="en-US" dirty="0"/>
          </a:p>
        </p:txBody>
      </p:sp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3.- Lo nuevo</a:t>
            </a:r>
            <a:r>
              <a:rPr lang="es-ES" dirty="0"/>
              <a:t>. La cadena </a:t>
            </a:r>
            <a:r>
              <a:rPr lang="es-ES" dirty="0" err="1"/>
              <a:t>Wyndham</a:t>
            </a:r>
            <a:r>
              <a:rPr lang="es-ES" dirty="0"/>
              <a:t> Hotel </a:t>
            </a:r>
            <a:r>
              <a:rPr lang="es-ES" dirty="0" err="1"/>
              <a:t>Group</a:t>
            </a:r>
            <a:r>
              <a:rPr lang="es-ES" dirty="0"/>
              <a:t>, que tiene aproximadamente 7 540 hoteles, inauguró con Grupo </a:t>
            </a:r>
            <a:r>
              <a:rPr lang="es-ES" dirty="0" err="1"/>
              <a:t>Nobis</a:t>
            </a:r>
            <a:r>
              <a:rPr lang="es-ES" dirty="0"/>
              <a:t> en diciembre el primer hotel en el aeropuerto de Quito, se trata del </a:t>
            </a:r>
            <a:r>
              <a:rPr lang="es-ES" dirty="0" err="1"/>
              <a:t>Wyndham</a:t>
            </a:r>
            <a:r>
              <a:rPr lang="es-ES" dirty="0"/>
              <a:t> Quito </a:t>
            </a:r>
            <a:r>
              <a:rPr lang="es-ES" dirty="0" err="1"/>
              <a:t>Airport</a:t>
            </a:r>
            <a:r>
              <a:rPr lang="es-ES" dirty="0"/>
              <a:t> Gran Cóndor, que posee 146 habitaciones. </a:t>
            </a:r>
          </a:p>
          <a:p>
            <a:pPr>
              <a:buNone/>
            </a:pPr>
            <a:r>
              <a:rPr lang="es-ES" dirty="0"/>
              <a:t>   La cadena </a:t>
            </a:r>
            <a:r>
              <a:rPr lang="es-ES" dirty="0" err="1"/>
              <a:t>Starwood</a:t>
            </a:r>
            <a:r>
              <a:rPr lang="es-ES" dirty="0"/>
              <a:t>, en cambio, inauguró para el 2017 un nuevo hotel </a:t>
            </a:r>
            <a:r>
              <a:rPr lang="es-ES" dirty="0" err="1"/>
              <a:t>Four</a:t>
            </a:r>
            <a:r>
              <a:rPr lang="es-ES" dirty="0"/>
              <a:t> Point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Sheraton</a:t>
            </a:r>
            <a:r>
              <a:rPr lang="es-ES" dirty="0"/>
              <a:t> en Cuenca.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</p:spTree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4.- El dólar fuerte y las devaluaciones. </a:t>
            </a:r>
            <a:r>
              <a:rPr lang="es-ES" sz="2800" dirty="0"/>
              <a:t>El turismo interno en Ecuador genera USD 1 200 millones al año, frente a USD 1 500 que genera el turismo externo. Factores como la apreciación del dólar y la devaluación de algunas monedas en la región, según analistas, afectarían los niveles de crecimiento del turismo interno en Ecuador, un país dolarizado.</a:t>
            </a:r>
          </a:p>
          <a:p>
            <a:pPr algn="just"/>
            <a:r>
              <a:rPr lang="es-ES" sz="2800" dirty="0"/>
              <a:t>Turistas extranjeros muy bueno el dólar, el turista interno considera inflación y apreciación del dólar es grave.</a:t>
            </a:r>
            <a:endParaRPr lang="en-US" sz="2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</p:spTree>
  </p:cSld>
  <p:clrMapOvr>
    <a:masterClrMapping/>
  </p:clrMapOvr>
  <p:transition spd="med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116530"/>
          </a:xfrm>
        </p:spPr>
        <p:txBody>
          <a:bodyPr>
            <a:normAutofit/>
          </a:bodyPr>
          <a:lstStyle/>
          <a:p>
            <a:r>
              <a:rPr lang="es-ES" sz="2800" b="1" dirty="0"/>
              <a:t>5.- Turistas extranjeros</a:t>
            </a:r>
            <a:r>
              <a:rPr lang="es-ES" sz="2800" dirty="0"/>
              <a:t>. Ecuador es el país de la región latinoamericana que tiene la tasa más alta de crecimiento de ingreso de turistas extranjeros desde el 2010, un 48,7%.</a:t>
            </a:r>
          </a:p>
          <a:p>
            <a:endParaRPr lang="es-ES" sz="2800" dirty="0"/>
          </a:p>
          <a:p>
            <a:pPr>
              <a:buNone/>
            </a:pPr>
            <a:r>
              <a:rPr lang="es-ES" sz="2800" dirty="0"/>
              <a:t>	El crecimiento del país está por encima de Colombia, que tiene un 20,7% y Perú con un 39,8%.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</p:spTree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6.- Tarifas. </a:t>
            </a:r>
            <a:r>
              <a:rPr lang="es-ES" dirty="0"/>
              <a:t>Brasil y Argentina son los países de la región que más turistas reciben, esto es, alrededor de 6,5 millones y 6 millones al año respectivamente; mientras que Ecuador está cerca de 1,5 millones. Sin embargo, la tarifa promedio por visitante de Ecuador es de unos USD 952, por encima de los USD 780 de Argentina. </a:t>
            </a:r>
            <a:endParaRPr lang="en-U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</p:spTree>
  </p:cSld>
  <p:clrMapOvr>
    <a:masterClrMapping/>
  </p:clrMapOvr>
  <p:transition spd="med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b="1" dirty="0"/>
          </a:p>
          <a:p>
            <a:r>
              <a:rPr lang="es-ES" b="1" dirty="0"/>
              <a:t>7.-Ocupación</a:t>
            </a:r>
            <a:r>
              <a:rPr lang="es-ES" dirty="0"/>
              <a:t>. Ecuador también lidera en términos de ocupación de habitaciones entre los países andinos.</a:t>
            </a:r>
          </a:p>
          <a:p>
            <a:pPr>
              <a:buNone/>
            </a:pPr>
            <a:r>
              <a:rPr lang="es-ES" dirty="0"/>
              <a:t>   Hasta julio del 2015 se registró un 66,8% de ocupación de habitaciones, mientras que Colombia alcanzó un 56,1%.</a:t>
            </a:r>
            <a:endParaRPr lang="en-U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836152" cy="758952"/>
          </a:xfrm>
        </p:spPr>
        <p:txBody>
          <a:bodyPr>
            <a:noAutofit/>
          </a:bodyPr>
          <a:lstStyle/>
          <a:p>
            <a:r>
              <a:rPr lang="es-EC" sz="2700" b="1" dirty="0"/>
              <a:t>CARACTERÍSTICAS CRECIMIENTO TURÍSTICO</a:t>
            </a:r>
            <a:endParaRPr lang="en-US" sz="2700" b="1" dirty="0"/>
          </a:p>
        </p:txBody>
      </p:sp>
    </p:spTree>
  </p:cSld>
  <p:clrMapOvr>
    <a:masterClrMapping/>
  </p:clrMapOvr>
  <p:transition spd="med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Taller en clase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1. Ha tenido el Ecuador un avance evolutivo de desarrollo turístico  adecuado y evidente. Argumente.</a:t>
            </a:r>
          </a:p>
          <a:p>
            <a:endParaRPr lang="es-EC" dirty="0"/>
          </a:p>
          <a:p>
            <a:r>
              <a:rPr lang="es-EC" dirty="0"/>
              <a:t>2. Cree usted que el Turismo se ha convertido hasta la fecha un </a:t>
            </a:r>
            <a:r>
              <a:rPr lang="es-ES" dirty="0"/>
              <a:t>eje prioritario para el desarrollo del país. Argumente.</a:t>
            </a:r>
          </a:p>
          <a:p>
            <a:r>
              <a:rPr lang="es-ES" dirty="0"/>
              <a:t>3. Entre la relación Turismo-Impactos. Justifica el flujo de turismo, los impactos generados por actividades turísticas?</a:t>
            </a:r>
            <a:br>
              <a:rPr lang="es-ES" dirty="0"/>
            </a:br>
            <a:endParaRPr lang="en-US" dirty="0"/>
          </a:p>
        </p:txBody>
      </p:sp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371476"/>
            <a:ext cx="8534400" cy="7589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3929066"/>
            <a:ext cx="8503920" cy="271464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Plan de Posicionamiento de 2018.</a:t>
            </a:r>
          </a:p>
          <a:p>
            <a:r>
              <a:rPr lang="es-ES" dirty="0"/>
              <a:t>Nueva Plataforma Digital de Quito---- GO UIO</a:t>
            </a:r>
          </a:p>
          <a:p>
            <a:r>
              <a:rPr lang="es-ES" dirty="0"/>
              <a:t>Capacitaciones </a:t>
            </a:r>
            <a:r>
              <a:rPr lang="es-ES"/>
              <a:t>Quito Turismo.</a:t>
            </a:r>
            <a:endParaRPr lang="es-ES" dirty="0"/>
          </a:p>
          <a:p>
            <a:r>
              <a:rPr lang="es-ES" dirty="0"/>
              <a:t>Busca proyectar a Quito como una ciudad inteligente</a:t>
            </a:r>
          </a:p>
          <a:p>
            <a:r>
              <a:rPr lang="en-US" dirty="0" err="1"/>
              <a:t>Página</a:t>
            </a:r>
            <a:r>
              <a:rPr lang="en-US" dirty="0"/>
              <a:t> web: </a:t>
            </a:r>
            <a:r>
              <a:rPr lang="en-US" dirty="0">
                <a:hlinkClick r:id="rId2"/>
              </a:rPr>
              <a:t>http://quitotravel.ec/es/</a:t>
            </a:r>
            <a:endParaRPr lang="en-US" dirty="0"/>
          </a:p>
          <a:p>
            <a:r>
              <a:rPr lang="es-EC" dirty="0"/>
              <a:t>Software Visual.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Resultado de imagen para GO UIO"/>
          <p:cNvPicPr>
            <a:picLocks noChangeAspect="1" noChangeArrowheads="1"/>
          </p:cNvPicPr>
          <p:nvPr/>
        </p:nvPicPr>
        <p:blipFill>
          <a:blip r:embed="rId3"/>
          <a:srcRect b="23250"/>
          <a:stretch>
            <a:fillRect/>
          </a:stretch>
        </p:blipFill>
        <p:spPr bwMode="auto">
          <a:xfrm>
            <a:off x="642910" y="714356"/>
            <a:ext cx="7148424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8572560" cy="332424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11 eventos: congresos, simposios, reuniones.</a:t>
            </a:r>
          </a:p>
          <a:p>
            <a:pPr algn="just">
              <a:buFont typeface="Arial" pitchFamily="34" charset="0"/>
              <a:buChar char="•"/>
            </a:pPr>
            <a:endParaRPr lang="es-EC" sz="25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Botánica, periodismos, cirugía </a:t>
            </a:r>
            <a:r>
              <a:rPr lang="es-EC" sz="2500" dirty="0" err="1">
                <a:solidFill>
                  <a:schemeClr val="tx1"/>
                </a:solidFill>
              </a:rPr>
              <a:t>bariátrica,bioteCnología,etnohistoria</a:t>
            </a:r>
            <a:r>
              <a:rPr lang="es-EC" sz="2500" dirty="0">
                <a:solidFill>
                  <a:schemeClr val="tx1"/>
                </a:solidFill>
              </a:rPr>
              <a:t>, etc.</a:t>
            </a:r>
          </a:p>
          <a:p>
            <a:pPr algn="just">
              <a:buFont typeface="Arial" pitchFamily="34" charset="0"/>
              <a:buChar char="•"/>
            </a:pPr>
            <a:endParaRPr lang="es-EC" sz="25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s-EC" sz="2500" dirty="0">
                <a:solidFill>
                  <a:schemeClr val="tx1"/>
                </a:solidFill>
              </a:rPr>
              <a:t>Plazas 2019-2021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 t="9765" r="75842" b="75586"/>
          <a:stretch>
            <a:fillRect/>
          </a:stretch>
        </p:blipFill>
        <p:spPr bwMode="auto">
          <a:xfrm>
            <a:off x="1857356" y="357166"/>
            <a:ext cx="5429288" cy="16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214422"/>
          </a:xfrm>
        </p:spPr>
        <p:txBody>
          <a:bodyPr>
            <a:normAutofit/>
          </a:bodyPr>
          <a:lstStyle/>
          <a:p>
            <a:r>
              <a:rPr lang="es-EC" b="1" dirty="0"/>
              <a:t>DESARROLLO TURÍSTICO EN ECUADOR</a:t>
            </a:r>
            <a:endParaRPr lang="en-US" dirty="0"/>
          </a:p>
        </p:txBody>
      </p:sp>
      <p:pic>
        <p:nvPicPr>
          <p:cNvPr id="1026" name="Picture 2" descr="Resultado de imagen para desarrollo turistico-economico del ecu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389907" cy="39706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DESARROLLO TURÍSTICO EN ECUADOR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Sector turístico </a:t>
            </a:r>
            <a:r>
              <a:rPr lang="es-ES"/>
              <a:t>es un </a:t>
            </a:r>
            <a:r>
              <a:rPr lang="es-ES" dirty="0"/>
              <a:t>conglomerado de actividades: alojamiento, transporte, </a:t>
            </a:r>
            <a:r>
              <a:rPr lang="es-ES" err="1"/>
              <a:t>alimentación</a:t>
            </a:r>
            <a:r>
              <a:rPr lang="es-ES"/>
              <a:t>, agencias </a:t>
            </a:r>
            <a:r>
              <a:rPr lang="es-ES" dirty="0"/>
              <a:t>de </a:t>
            </a:r>
            <a:r>
              <a:rPr lang="es-ES" err="1"/>
              <a:t>viajes</a:t>
            </a:r>
            <a:r>
              <a:rPr lang="es-ES"/>
              <a:t>, actividades </a:t>
            </a:r>
            <a:r>
              <a:rPr lang="es-ES" err="1"/>
              <a:t>recreativas</a:t>
            </a:r>
            <a:r>
              <a:rPr lang="es-ES"/>
              <a:t>, etc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Actividades de valor predominantes, hay actividades poco explotadas: ferrocarril.</a:t>
            </a:r>
          </a:p>
          <a:p>
            <a:endParaRPr lang="es-ES" dirty="0"/>
          </a:p>
          <a:p>
            <a:r>
              <a:rPr lang="es-ES" dirty="0"/>
              <a:t>Busco abrirse campo en  mercado internacional.</a:t>
            </a:r>
          </a:p>
          <a:p>
            <a:r>
              <a:rPr lang="es-ES" dirty="0"/>
              <a:t>Primer país que pautó un </a:t>
            </a:r>
            <a:r>
              <a:rPr lang="es-ES" dirty="0" err="1"/>
              <a:t>spot</a:t>
            </a:r>
            <a:r>
              <a:rPr lang="es-ES" dirty="0"/>
              <a:t> de promoción turística en el </a:t>
            </a:r>
            <a:r>
              <a:rPr lang="es-ES" dirty="0" err="1"/>
              <a:t>Super</a:t>
            </a:r>
            <a:r>
              <a:rPr lang="es-ES" dirty="0"/>
              <a:t> </a:t>
            </a:r>
            <a:r>
              <a:rPr lang="es-ES" dirty="0" err="1"/>
              <a:t>Bowl</a:t>
            </a:r>
            <a:r>
              <a:rPr lang="es-ES" dirty="0"/>
              <a:t>. 1/02/2015.</a:t>
            </a:r>
          </a:p>
          <a:p>
            <a:endParaRPr lang="es-ES" dirty="0"/>
          </a:p>
        </p:txBody>
      </p:sp>
    </p:spTree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DESARROLLO TURÍSTICO EN ECUADOR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20000"/>
          </a:bodyPr>
          <a:lstStyle/>
          <a:p>
            <a:r>
              <a:rPr lang="es-ES" sz="3300" dirty="0"/>
              <a:t>USD 3,8 millones por 30 segundos de transmisión del video promocional de la campaña ‘</a:t>
            </a:r>
            <a:r>
              <a:rPr lang="es-ES" sz="3300" dirty="0" err="1"/>
              <a:t>All</a:t>
            </a:r>
            <a:r>
              <a:rPr lang="es-ES" sz="3300" dirty="0"/>
              <a:t> </a:t>
            </a:r>
            <a:r>
              <a:rPr lang="es-ES" sz="3300" dirty="0" err="1"/>
              <a:t>You</a:t>
            </a:r>
            <a:r>
              <a:rPr lang="es-ES" sz="3300" dirty="0"/>
              <a:t> </a:t>
            </a:r>
            <a:r>
              <a:rPr lang="es-ES" sz="3300" dirty="0" err="1"/>
              <a:t>Need</a:t>
            </a:r>
            <a:r>
              <a:rPr lang="es-ES" sz="3300" dirty="0"/>
              <a:t> </a:t>
            </a:r>
            <a:r>
              <a:rPr lang="es-ES" sz="3300" dirty="0" err="1"/>
              <a:t>Is</a:t>
            </a:r>
            <a:r>
              <a:rPr lang="es-ES" sz="3300" dirty="0"/>
              <a:t> Ecuador’.</a:t>
            </a:r>
          </a:p>
          <a:p>
            <a:endParaRPr lang="es-ES" sz="3300" dirty="0"/>
          </a:p>
          <a:p>
            <a:r>
              <a:rPr lang="es-ES" sz="3300" dirty="0"/>
              <a:t>El turismo se volvió una prioridad nacional. Todos los ministerios tienen dentro de sus líneas estratégicas el turismo. </a:t>
            </a:r>
          </a:p>
          <a:p>
            <a:endParaRPr lang="es-ES" sz="3300" dirty="0"/>
          </a:p>
          <a:p>
            <a:r>
              <a:rPr lang="es-ES" sz="3300" dirty="0"/>
              <a:t>Al 2015 el Ecuador creció tres veces más rápido que el promedio mundial y dos veces más rápido que en la región.</a:t>
            </a:r>
            <a:endParaRPr lang="en-US" dirty="0"/>
          </a:p>
        </p:txBody>
      </p:sp>
    </p:spTree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3" name="Picture 1" descr="C:\Users\Charls\Downloads\Cifras Claves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57232"/>
            <a:ext cx="6072230" cy="6636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Charls\Downloads\Cifras Claves 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14396"/>
            <a:ext cx="5786478" cy="6687712"/>
          </a:xfrm>
          <a:prstGeom prst="rect">
            <a:avLst/>
          </a:prstGeom>
          <a:noFill/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09535B6-F328-4706-8BFC-16418DCE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534400" cy="1057260"/>
          </a:xfrm>
        </p:spPr>
        <p:txBody>
          <a:bodyPr>
            <a:normAutofit/>
          </a:bodyPr>
          <a:lstStyle/>
          <a:p>
            <a:r>
              <a:rPr lang="es-EC" sz="3200" b="1" dirty="0" err="1">
                <a:solidFill>
                  <a:schemeClr val="tx1"/>
                </a:solidFill>
                <a:hlinkClick r:id="rId2" action="ppaction://hlinkfile"/>
              </a:rPr>
              <a:t>All</a:t>
            </a:r>
            <a:r>
              <a:rPr lang="es-EC" sz="3200" b="1" dirty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es-EC" sz="3200" b="1" dirty="0" err="1">
                <a:solidFill>
                  <a:schemeClr val="tx1"/>
                </a:solidFill>
                <a:hlinkClick r:id="rId2" action="ppaction://hlinkfile"/>
              </a:rPr>
              <a:t>you</a:t>
            </a:r>
            <a:r>
              <a:rPr lang="es-EC" sz="3200" b="1" dirty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es-EC" sz="3200" b="1" dirty="0" err="1">
                <a:solidFill>
                  <a:schemeClr val="tx1"/>
                </a:solidFill>
                <a:hlinkClick r:id="rId2" action="ppaction://hlinkfile"/>
              </a:rPr>
              <a:t>need</a:t>
            </a:r>
            <a:r>
              <a:rPr lang="es-EC" sz="3200" b="1" dirty="0">
                <a:solidFill>
                  <a:schemeClr val="tx1"/>
                </a:solidFill>
                <a:hlinkClick r:id="rId2" action="ppaction://hlinkfile"/>
              </a:rPr>
              <a:t> </a:t>
            </a:r>
            <a:r>
              <a:rPr lang="es-EC" sz="3200" b="1" dirty="0" err="1">
                <a:solidFill>
                  <a:schemeClr val="tx1"/>
                </a:solidFill>
                <a:hlinkClick r:id="rId2" action="ppaction://hlinkfile"/>
              </a:rPr>
              <a:t>is</a:t>
            </a:r>
            <a:r>
              <a:rPr lang="es-EC" sz="3200" b="1" dirty="0">
                <a:solidFill>
                  <a:schemeClr val="tx1"/>
                </a:solidFill>
                <a:hlinkClick r:id="rId2" action="ppaction://hlinkfile"/>
              </a:rPr>
              <a:t> Ecuador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6626" name="Picture 2" descr="Resultado de imagen para all you need is ecua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00042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706</Words>
  <Application>Microsoft Office PowerPoint</Application>
  <PresentationFormat>Presentación en pantalla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Georgia</vt:lpstr>
      <vt:lpstr>Wingdings</vt:lpstr>
      <vt:lpstr>Wingdings 2</vt:lpstr>
      <vt:lpstr>Civil</vt:lpstr>
      <vt:lpstr>GESTIÓN LOCAL DEL TURISMO</vt:lpstr>
      <vt:lpstr>Presentación de PowerPoint</vt:lpstr>
      <vt:lpstr>Presentación de PowerPoint</vt:lpstr>
      <vt:lpstr>DESARROLLO TURÍSTICO EN ECUADOR</vt:lpstr>
      <vt:lpstr>DESARROLLO TURÍSTICO EN ECUADOR</vt:lpstr>
      <vt:lpstr>DESARROLLO TURÍSTICO EN ECUADOR</vt:lpstr>
      <vt:lpstr>Presentación de PowerPoint</vt:lpstr>
      <vt:lpstr>Presentación de PowerPoint</vt:lpstr>
      <vt:lpstr>All you need is Ecuador</vt:lpstr>
      <vt:lpstr>CARACTERÍSTICAS CRECIMIENTO TURÍSTICO</vt:lpstr>
      <vt:lpstr>CARACTERÍSTICAS CRECIMIENTO TURÍSTICO</vt:lpstr>
      <vt:lpstr>CARACTERÍSTICAS CRECIMIENTO TURÍSTICO</vt:lpstr>
      <vt:lpstr>CARACTERÍSTICAS CRECIMIENTO TURÍSTICO</vt:lpstr>
      <vt:lpstr>CARACTERÍSTICAS CRECIMIENTO TURÍSTICO</vt:lpstr>
      <vt:lpstr>CARACTERÍSTICAS CRECIMIENTO TURÍSTICO</vt:lpstr>
      <vt:lpstr>Taller en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LOCAL DEL TURISMO</dc:title>
  <dc:creator>Karito Cevallos</dc:creator>
  <cp:lastModifiedBy>Usuario</cp:lastModifiedBy>
  <cp:revision>11</cp:revision>
  <dcterms:created xsi:type="dcterms:W3CDTF">2018-05-17T10:29:43Z</dcterms:created>
  <dcterms:modified xsi:type="dcterms:W3CDTF">2020-02-26T03:15:33Z</dcterms:modified>
</cp:coreProperties>
</file>