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985087-C1CA-415D-A51C-6767E02792CD}" type="doc">
      <dgm:prSet loTypeId="urn:microsoft.com/office/officeart/2005/8/layout/process1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31AA75D5-AEA4-4DD6-9766-037D91694230}">
      <dgm:prSet phldrT="[Texto]" custT="1"/>
      <dgm:spPr/>
      <dgm:t>
        <a:bodyPr/>
        <a:lstStyle/>
        <a:p>
          <a:r>
            <a:rPr lang="es-E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INDAGACIÓN</a:t>
          </a:r>
        </a:p>
        <a:p>
          <a:r>
            <a:rPr lang="es-E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PRELIMINAR</a:t>
          </a:r>
          <a:endParaRPr lang="es-E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58BC14CB-2496-48D4-AA3F-CA64815B9BC4}" type="parTrans" cxnId="{CB4E93A7-E947-41A5-AB44-1CAE77FBEA18}">
      <dgm:prSet/>
      <dgm:spPr/>
      <dgm:t>
        <a:bodyPr/>
        <a:lstStyle/>
        <a:p>
          <a:endParaRPr lang="es-ES"/>
        </a:p>
      </dgm:t>
    </dgm:pt>
    <dgm:pt modelId="{E1569012-67CF-4A9E-A51A-B281BE6FA1DE}" type="sibTrans" cxnId="{CB4E93A7-E947-41A5-AB44-1CAE77FBEA18}">
      <dgm:prSet/>
      <dgm:spPr/>
      <dgm:t>
        <a:bodyPr/>
        <a:lstStyle/>
        <a:p>
          <a:endParaRPr lang="es-ES"/>
        </a:p>
      </dgm:t>
    </dgm:pt>
    <dgm:pt modelId="{28B991B3-5943-4EBC-B516-08659F56A6E3}">
      <dgm:prSet phldrT="[Texto]" custT="1"/>
      <dgm:spPr/>
      <dgm:t>
        <a:bodyPr/>
        <a:lstStyle/>
        <a:p>
          <a:r>
            <a: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TÉRMINO</a:t>
          </a:r>
        </a:p>
        <a:p>
          <a:r>
            <a: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6 MESES </a:t>
          </a:r>
        </a:p>
        <a:p>
          <a:r>
            <a: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IMPRORROGABLES </a:t>
          </a:r>
        </a:p>
        <a:p>
          <a:r>
            <a: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12 MESES DDHH - DIH</a:t>
          </a:r>
        </a:p>
      </dgm:t>
    </dgm:pt>
    <dgm:pt modelId="{912DF5F2-7638-49A4-B0EC-994BD76C2A2C}" type="parTrans" cxnId="{2A89CFBC-4E1F-4C09-ABA3-2A9B79B7E785}">
      <dgm:prSet/>
      <dgm:spPr/>
      <dgm:t>
        <a:bodyPr/>
        <a:lstStyle/>
        <a:p>
          <a:endParaRPr lang="es-ES"/>
        </a:p>
      </dgm:t>
    </dgm:pt>
    <dgm:pt modelId="{509A78D7-EE36-4B8E-B7FE-2DACF4BDC9DF}" type="sibTrans" cxnId="{2A89CFBC-4E1F-4C09-ABA3-2A9B79B7E785}">
      <dgm:prSet/>
      <dgm:spPr/>
      <dgm:t>
        <a:bodyPr/>
        <a:lstStyle/>
        <a:p>
          <a:endParaRPr lang="es-ES"/>
        </a:p>
      </dgm:t>
    </dgm:pt>
    <dgm:pt modelId="{F5014625-8D4F-4303-95C8-6A07C3426DE0}">
      <dgm:prSet phldrT="[Texto]" custT="1"/>
      <dgm:spPr/>
      <dgm:t>
        <a:bodyPr/>
        <a:lstStyle/>
        <a:p>
          <a:r>
            <a:rPr lang="es-ES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AUTO DE ARCHIVO</a:t>
          </a:r>
        </a:p>
        <a:p>
          <a:r>
            <a:rPr lang="es-ES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APERTURA DE INVESTIGACIÓN</a:t>
          </a:r>
          <a:endParaRPr lang="es-E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81FAEC90-D1B2-46F7-8449-B3823AC46061}" type="parTrans" cxnId="{FACE5174-7907-47FA-B56D-4988BD5213F7}">
      <dgm:prSet/>
      <dgm:spPr/>
      <dgm:t>
        <a:bodyPr/>
        <a:lstStyle/>
        <a:p>
          <a:endParaRPr lang="es-ES"/>
        </a:p>
      </dgm:t>
    </dgm:pt>
    <dgm:pt modelId="{F295AD6B-45A4-4901-86FF-AF0132F8F095}" type="sibTrans" cxnId="{FACE5174-7907-47FA-B56D-4988BD5213F7}">
      <dgm:prSet/>
      <dgm:spPr/>
      <dgm:t>
        <a:bodyPr/>
        <a:lstStyle/>
        <a:p>
          <a:endParaRPr lang="es-ES"/>
        </a:p>
      </dgm:t>
    </dgm:pt>
    <dgm:pt modelId="{B7CD0A98-F4A3-4A6C-A3B6-26E4C03E34AE}">
      <dgm:prSet/>
      <dgm:spPr/>
      <dgm:t>
        <a:bodyPr/>
        <a:lstStyle/>
        <a:p>
          <a:r>
            <a:rPr lang="es-CO"/>
            <a:t>INDAGACIÓN PRELIMINAR</a:t>
          </a:r>
          <a:endParaRPr lang="es-CO"/>
        </a:p>
      </dgm:t>
    </dgm:pt>
    <dgm:pt modelId="{E77A6BF8-D9F7-4377-8058-BF760CCB3119}" type="parTrans" cxnId="{FA2FEE49-12D2-4D3A-9E87-1957E5998485}">
      <dgm:prSet/>
      <dgm:spPr/>
      <dgm:t>
        <a:bodyPr/>
        <a:lstStyle/>
        <a:p>
          <a:endParaRPr lang="es-CO"/>
        </a:p>
      </dgm:t>
    </dgm:pt>
    <dgm:pt modelId="{B12179F9-FB8A-4E3C-9ACD-74F209632BD3}" type="sibTrans" cxnId="{FA2FEE49-12D2-4D3A-9E87-1957E5998485}">
      <dgm:prSet/>
      <dgm:spPr/>
      <dgm:t>
        <a:bodyPr/>
        <a:lstStyle/>
        <a:p>
          <a:endParaRPr lang="es-CO"/>
        </a:p>
      </dgm:t>
    </dgm:pt>
    <dgm:pt modelId="{AEAC65AD-ABB0-47A0-80A7-18121402CEA1}" type="pres">
      <dgm:prSet presAssocID="{11985087-C1CA-415D-A51C-6767E02792C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09DBE752-5457-477D-B468-E2D2DA95296F}" type="pres">
      <dgm:prSet presAssocID="{31AA75D5-AEA4-4DD6-9766-037D91694230}" presName="node" presStyleLbl="node1" presStyleIdx="0" presStyleCnt="4" custScaleX="149863" custScaleY="16369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544FFB6-334D-404E-B016-6404727CDBD1}" type="pres">
      <dgm:prSet presAssocID="{E1569012-67CF-4A9E-A51A-B281BE6FA1DE}" presName="sibTrans" presStyleLbl="sibTrans2D1" presStyleIdx="0" presStyleCnt="3"/>
      <dgm:spPr/>
      <dgm:t>
        <a:bodyPr/>
        <a:lstStyle/>
        <a:p>
          <a:endParaRPr lang="es-CO"/>
        </a:p>
      </dgm:t>
    </dgm:pt>
    <dgm:pt modelId="{80DF63AE-ACFC-49BB-BE4C-628744C050C3}" type="pres">
      <dgm:prSet presAssocID="{E1569012-67CF-4A9E-A51A-B281BE6FA1DE}" presName="connectorText" presStyleLbl="sibTrans2D1" presStyleIdx="0" presStyleCnt="3"/>
      <dgm:spPr/>
      <dgm:t>
        <a:bodyPr/>
        <a:lstStyle/>
        <a:p>
          <a:endParaRPr lang="es-CO"/>
        </a:p>
      </dgm:t>
    </dgm:pt>
    <dgm:pt modelId="{D157D469-BFC2-40D0-9741-981C236F63AD}" type="pres">
      <dgm:prSet presAssocID="{28B991B3-5943-4EBC-B516-08659F56A6E3}" presName="node" presStyleLbl="node1" presStyleIdx="1" presStyleCnt="4" custScaleX="191943" custScaleY="16594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D8A7119-6B17-4F04-BF37-79F18A2B998C}" type="pres">
      <dgm:prSet presAssocID="{509A78D7-EE36-4B8E-B7FE-2DACF4BDC9DF}" presName="sibTrans" presStyleLbl="sibTrans2D1" presStyleIdx="1" presStyleCnt="3"/>
      <dgm:spPr/>
      <dgm:t>
        <a:bodyPr/>
        <a:lstStyle/>
        <a:p>
          <a:endParaRPr lang="es-CO"/>
        </a:p>
      </dgm:t>
    </dgm:pt>
    <dgm:pt modelId="{E13CABF5-4EAC-4E01-92B7-8859B581F471}" type="pres">
      <dgm:prSet presAssocID="{509A78D7-EE36-4B8E-B7FE-2DACF4BDC9DF}" presName="connectorText" presStyleLbl="sibTrans2D1" presStyleIdx="1" presStyleCnt="3"/>
      <dgm:spPr/>
      <dgm:t>
        <a:bodyPr/>
        <a:lstStyle/>
        <a:p>
          <a:endParaRPr lang="es-CO"/>
        </a:p>
      </dgm:t>
    </dgm:pt>
    <dgm:pt modelId="{FFC610A6-310C-4B66-8627-973B5B6F393B}" type="pres">
      <dgm:prSet presAssocID="{F5014625-8D4F-4303-95C8-6A07C3426DE0}" presName="node" presStyleLbl="node1" presStyleIdx="2" presStyleCnt="4" custScaleX="176657" custScaleY="17601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E42E56F-C74F-4769-A42E-042785371CF0}" type="pres">
      <dgm:prSet presAssocID="{F295AD6B-45A4-4901-86FF-AF0132F8F095}" presName="sibTrans" presStyleLbl="sibTrans2D1" presStyleIdx="2" presStyleCnt="3"/>
      <dgm:spPr/>
      <dgm:t>
        <a:bodyPr/>
        <a:lstStyle/>
        <a:p>
          <a:endParaRPr lang="es-CO"/>
        </a:p>
      </dgm:t>
    </dgm:pt>
    <dgm:pt modelId="{7C14F25F-52C5-4D17-A40A-39E04ECB94EC}" type="pres">
      <dgm:prSet presAssocID="{F295AD6B-45A4-4901-86FF-AF0132F8F095}" presName="connectorText" presStyleLbl="sibTrans2D1" presStyleIdx="2" presStyleCnt="3"/>
      <dgm:spPr/>
      <dgm:t>
        <a:bodyPr/>
        <a:lstStyle/>
        <a:p>
          <a:endParaRPr lang="es-CO"/>
        </a:p>
      </dgm:t>
    </dgm:pt>
    <dgm:pt modelId="{57A7BD60-47D4-45E2-94A4-1A32E9D10634}" type="pres">
      <dgm:prSet presAssocID="{B7CD0A98-F4A3-4A6C-A3B6-26E4C03E34AE}" presName="node" presStyleLbl="node1" presStyleIdx="3" presStyleCnt="4">
        <dgm:presLayoutVars>
          <dgm:bulletEnabled val="1"/>
        </dgm:presLayoutVars>
      </dgm:prSet>
      <dgm:spPr/>
    </dgm:pt>
  </dgm:ptLst>
  <dgm:cxnLst>
    <dgm:cxn modelId="{520B1387-8E10-4D4A-A835-3A9B6FBFD0F3}" type="presOf" srcId="{31AA75D5-AEA4-4DD6-9766-037D91694230}" destId="{09DBE752-5457-477D-B468-E2D2DA95296F}" srcOrd="0" destOrd="0" presId="urn:microsoft.com/office/officeart/2005/8/layout/process1"/>
    <dgm:cxn modelId="{4D10921C-F983-4736-99B1-3BBAB4C9AD6C}" type="presOf" srcId="{F5014625-8D4F-4303-95C8-6A07C3426DE0}" destId="{FFC610A6-310C-4B66-8627-973B5B6F393B}" srcOrd="0" destOrd="0" presId="urn:microsoft.com/office/officeart/2005/8/layout/process1"/>
    <dgm:cxn modelId="{FA2B4CB3-F5AA-4EEB-AD55-81EDE5048D6F}" type="presOf" srcId="{28B991B3-5943-4EBC-B516-08659F56A6E3}" destId="{D157D469-BFC2-40D0-9741-981C236F63AD}" srcOrd="0" destOrd="0" presId="urn:microsoft.com/office/officeart/2005/8/layout/process1"/>
    <dgm:cxn modelId="{278DA04D-E658-4418-8D23-2FEF858009FC}" type="presOf" srcId="{F295AD6B-45A4-4901-86FF-AF0132F8F095}" destId="{7C14F25F-52C5-4D17-A40A-39E04ECB94EC}" srcOrd="1" destOrd="0" presId="urn:microsoft.com/office/officeart/2005/8/layout/process1"/>
    <dgm:cxn modelId="{A386053D-F2E7-49EA-8C6D-788080954E74}" type="presOf" srcId="{11985087-C1CA-415D-A51C-6767E02792CD}" destId="{AEAC65AD-ABB0-47A0-80A7-18121402CEA1}" srcOrd="0" destOrd="0" presId="urn:microsoft.com/office/officeart/2005/8/layout/process1"/>
    <dgm:cxn modelId="{FA2FEE49-12D2-4D3A-9E87-1957E5998485}" srcId="{11985087-C1CA-415D-A51C-6767E02792CD}" destId="{B7CD0A98-F4A3-4A6C-A3B6-26E4C03E34AE}" srcOrd="3" destOrd="0" parTransId="{E77A6BF8-D9F7-4377-8058-BF760CCB3119}" sibTransId="{B12179F9-FB8A-4E3C-9ACD-74F209632BD3}"/>
    <dgm:cxn modelId="{B75F7D97-98A5-48AD-9266-8C50B65DC2FE}" type="presOf" srcId="{F295AD6B-45A4-4901-86FF-AF0132F8F095}" destId="{BE42E56F-C74F-4769-A42E-042785371CF0}" srcOrd="0" destOrd="0" presId="urn:microsoft.com/office/officeart/2005/8/layout/process1"/>
    <dgm:cxn modelId="{CB4E93A7-E947-41A5-AB44-1CAE77FBEA18}" srcId="{11985087-C1CA-415D-A51C-6767E02792CD}" destId="{31AA75D5-AEA4-4DD6-9766-037D91694230}" srcOrd="0" destOrd="0" parTransId="{58BC14CB-2496-48D4-AA3F-CA64815B9BC4}" sibTransId="{E1569012-67CF-4A9E-A51A-B281BE6FA1DE}"/>
    <dgm:cxn modelId="{FACE5174-7907-47FA-B56D-4988BD5213F7}" srcId="{11985087-C1CA-415D-A51C-6767E02792CD}" destId="{F5014625-8D4F-4303-95C8-6A07C3426DE0}" srcOrd="2" destOrd="0" parTransId="{81FAEC90-D1B2-46F7-8449-B3823AC46061}" sibTransId="{F295AD6B-45A4-4901-86FF-AF0132F8F095}"/>
    <dgm:cxn modelId="{532D1551-3F42-4AAF-A2FC-66284423E3F2}" type="presOf" srcId="{509A78D7-EE36-4B8E-B7FE-2DACF4BDC9DF}" destId="{FD8A7119-6B17-4F04-BF37-79F18A2B998C}" srcOrd="0" destOrd="0" presId="urn:microsoft.com/office/officeart/2005/8/layout/process1"/>
    <dgm:cxn modelId="{2A89CFBC-4E1F-4C09-ABA3-2A9B79B7E785}" srcId="{11985087-C1CA-415D-A51C-6767E02792CD}" destId="{28B991B3-5943-4EBC-B516-08659F56A6E3}" srcOrd="1" destOrd="0" parTransId="{912DF5F2-7638-49A4-B0EC-994BD76C2A2C}" sibTransId="{509A78D7-EE36-4B8E-B7FE-2DACF4BDC9DF}"/>
    <dgm:cxn modelId="{797B9098-8411-4E36-8988-34BE12F868B7}" type="presOf" srcId="{B7CD0A98-F4A3-4A6C-A3B6-26E4C03E34AE}" destId="{57A7BD60-47D4-45E2-94A4-1A32E9D10634}" srcOrd="0" destOrd="0" presId="urn:microsoft.com/office/officeart/2005/8/layout/process1"/>
    <dgm:cxn modelId="{862694DA-D7F0-40BD-AEFC-DA12DAF8E323}" type="presOf" srcId="{E1569012-67CF-4A9E-A51A-B281BE6FA1DE}" destId="{80DF63AE-ACFC-49BB-BE4C-628744C050C3}" srcOrd="1" destOrd="0" presId="urn:microsoft.com/office/officeart/2005/8/layout/process1"/>
    <dgm:cxn modelId="{87DA9E83-C5CA-4062-9EAE-72DAA37B988B}" type="presOf" srcId="{509A78D7-EE36-4B8E-B7FE-2DACF4BDC9DF}" destId="{E13CABF5-4EAC-4E01-92B7-8859B581F471}" srcOrd="1" destOrd="0" presId="urn:microsoft.com/office/officeart/2005/8/layout/process1"/>
    <dgm:cxn modelId="{F97CB504-0C3D-42AA-8EFA-EA2705532A99}" type="presOf" srcId="{E1569012-67CF-4A9E-A51A-B281BE6FA1DE}" destId="{7544FFB6-334D-404E-B016-6404727CDBD1}" srcOrd="0" destOrd="0" presId="urn:microsoft.com/office/officeart/2005/8/layout/process1"/>
    <dgm:cxn modelId="{D53E5D93-E907-4F47-89D1-328EB2B80A5F}" type="presParOf" srcId="{AEAC65AD-ABB0-47A0-80A7-18121402CEA1}" destId="{09DBE752-5457-477D-B468-E2D2DA95296F}" srcOrd="0" destOrd="0" presId="urn:microsoft.com/office/officeart/2005/8/layout/process1"/>
    <dgm:cxn modelId="{3B8E8374-13E6-4F3E-94A2-B6A38DACA096}" type="presParOf" srcId="{AEAC65AD-ABB0-47A0-80A7-18121402CEA1}" destId="{7544FFB6-334D-404E-B016-6404727CDBD1}" srcOrd="1" destOrd="0" presId="urn:microsoft.com/office/officeart/2005/8/layout/process1"/>
    <dgm:cxn modelId="{620E09E3-C9EC-4C1B-8D45-5D566DBD46FA}" type="presParOf" srcId="{7544FFB6-334D-404E-B016-6404727CDBD1}" destId="{80DF63AE-ACFC-49BB-BE4C-628744C050C3}" srcOrd="0" destOrd="0" presId="urn:microsoft.com/office/officeart/2005/8/layout/process1"/>
    <dgm:cxn modelId="{27ED313C-60E4-4621-9895-24A052AF676A}" type="presParOf" srcId="{AEAC65AD-ABB0-47A0-80A7-18121402CEA1}" destId="{D157D469-BFC2-40D0-9741-981C236F63AD}" srcOrd="2" destOrd="0" presId="urn:microsoft.com/office/officeart/2005/8/layout/process1"/>
    <dgm:cxn modelId="{E71B93D6-A803-4982-9D12-82DBF4F505E4}" type="presParOf" srcId="{AEAC65AD-ABB0-47A0-80A7-18121402CEA1}" destId="{FD8A7119-6B17-4F04-BF37-79F18A2B998C}" srcOrd="3" destOrd="0" presId="urn:microsoft.com/office/officeart/2005/8/layout/process1"/>
    <dgm:cxn modelId="{489F7080-2855-4CCA-9EA7-E1255C51B573}" type="presParOf" srcId="{FD8A7119-6B17-4F04-BF37-79F18A2B998C}" destId="{E13CABF5-4EAC-4E01-92B7-8859B581F471}" srcOrd="0" destOrd="0" presId="urn:microsoft.com/office/officeart/2005/8/layout/process1"/>
    <dgm:cxn modelId="{A13F0AA0-8A55-4655-BD10-A0674BA30646}" type="presParOf" srcId="{AEAC65AD-ABB0-47A0-80A7-18121402CEA1}" destId="{FFC610A6-310C-4B66-8627-973B5B6F393B}" srcOrd="4" destOrd="0" presId="urn:microsoft.com/office/officeart/2005/8/layout/process1"/>
    <dgm:cxn modelId="{2FCEE942-480F-4294-A4A9-49A893B6A8E9}" type="presParOf" srcId="{AEAC65AD-ABB0-47A0-80A7-18121402CEA1}" destId="{BE42E56F-C74F-4769-A42E-042785371CF0}" srcOrd="5" destOrd="0" presId="urn:microsoft.com/office/officeart/2005/8/layout/process1"/>
    <dgm:cxn modelId="{844216C8-3F1D-4869-9AF4-7E456E77EEF5}" type="presParOf" srcId="{BE42E56F-C74F-4769-A42E-042785371CF0}" destId="{7C14F25F-52C5-4D17-A40A-39E04ECB94EC}" srcOrd="0" destOrd="0" presId="urn:microsoft.com/office/officeart/2005/8/layout/process1"/>
    <dgm:cxn modelId="{681B9AB0-C332-4D64-93A4-ADC6C1E697A2}" type="presParOf" srcId="{AEAC65AD-ABB0-47A0-80A7-18121402CEA1}" destId="{57A7BD60-47D4-45E2-94A4-1A32E9D10634}" srcOrd="6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BE752-5457-477D-B468-E2D2DA95296F}">
      <dsp:nvSpPr>
        <dsp:cNvPr id="0" name=""/>
        <dsp:cNvSpPr/>
      </dsp:nvSpPr>
      <dsp:spPr>
        <a:xfrm>
          <a:off x="10246" y="633827"/>
          <a:ext cx="1907572" cy="2541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INDAGACIÓN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PRELIMINAR</a:t>
          </a:r>
          <a:endParaRPr lang="es-E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>
        <a:off x="66117" y="689698"/>
        <a:ext cx="1795830" cy="2429610"/>
      </dsp:txXfrm>
    </dsp:sp>
    <dsp:sp modelId="{7544FFB6-334D-404E-B016-6404727CDBD1}">
      <dsp:nvSpPr>
        <dsp:cNvPr id="0" name=""/>
        <dsp:cNvSpPr/>
      </dsp:nvSpPr>
      <dsp:spPr>
        <a:xfrm>
          <a:off x="2045106" y="1746666"/>
          <a:ext cx="269850" cy="3156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2045106" y="1809801"/>
        <a:ext cx="188895" cy="189403"/>
      </dsp:txXfrm>
    </dsp:sp>
    <dsp:sp modelId="{D157D469-BFC2-40D0-9741-981C236F63AD}">
      <dsp:nvSpPr>
        <dsp:cNvPr id="0" name=""/>
        <dsp:cNvSpPr/>
      </dsp:nvSpPr>
      <dsp:spPr>
        <a:xfrm>
          <a:off x="2426970" y="616400"/>
          <a:ext cx="2443199" cy="25762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TÉRMINO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6 MESES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IMPRORROGABLES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12 MESES DDHH - DIH</a:t>
          </a:r>
        </a:p>
      </dsp:txBody>
      <dsp:txXfrm>
        <a:off x="2498529" y="687959"/>
        <a:ext cx="2300081" cy="2433087"/>
      </dsp:txXfrm>
    </dsp:sp>
    <dsp:sp modelId="{FD8A7119-6B17-4F04-BF37-79F18A2B998C}">
      <dsp:nvSpPr>
        <dsp:cNvPr id="0" name=""/>
        <dsp:cNvSpPr/>
      </dsp:nvSpPr>
      <dsp:spPr>
        <a:xfrm>
          <a:off x="4997457" y="1746666"/>
          <a:ext cx="269850" cy="3156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4997457" y="1809801"/>
        <a:ext cx="188895" cy="189403"/>
      </dsp:txXfrm>
    </dsp:sp>
    <dsp:sp modelId="{FFC610A6-310C-4B66-8627-973B5B6F393B}">
      <dsp:nvSpPr>
        <dsp:cNvPr id="0" name=""/>
        <dsp:cNvSpPr/>
      </dsp:nvSpPr>
      <dsp:spPr>
        <a:xfrm>
          <a:off x="5379321" y="538178"/>
          <a:ext cx="2248627" cy="27326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AUTO DE ARCHIVO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APERTURA DE INVESTIGACIÓN</a:t>
          </a:r>
          <a:endParaRPr lang="es-E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>
        <a:off x="5445181" y="604038"/>
        <a:ext cx="2116907" cy="2600929"/>
      </dsp:txXfrm>
    </dsp:sp>
    <dsp:sp modelId="{BE42E56F-C74F-4769-A42E-042785371CF0}">
      <dsp:nvSpPr>
        <dsp:cNvPr id="0" name=""/>
        <dsp:cNvSpPr/>
      </dsp:nvSpPr>
      <dsp:spPr>
        <a:xfrm>
          <a:off x="7755236" y="1746666"/>
          <a:ext cx="269850" cy="3156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7755236" y="1809801"/>
        <a:ext cx="188895" cy="189403"/>
      </dsp:txXfrm>
    </dsp:sp>
    <dsp:sp modelId="{57A7BD60-47D4-45E2-94A4-1A32E9D10634}">
      <dsp:nvSpPr>
        <dsp:cNvPr id="0" name=""/>
        <dsp:cNvSpPr/>
      </dsp:nvSpPr>
      <dsp:spPr>
        <a:xfrm>
          <a:off x="8137100" y="1128262"/>
          <a:ext cx="1272877" cy="15524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/>
            <a:t>INDAGACIÓN PRELIMINAR</a:t>
          </a:r>
          <a:endParaRPr lang="es-CO" sz="1500" kern="1200"/>
        </a:p>
      </dsp:txBody>
      <dsp:txXfrm>
        <a:off x="8174381" y="1165543"/>
        <a:ext cx="1198315" cy="1477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FB01-F454-40AA-B7A4-C388A4D41D3E}" type="datetimeFigureOut">
              <a:rPr lang="es-CO" smtClean="0"/>
              <a:t>06/07/2019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13C9-7D04-49EB-8F67-A4F3259BB7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52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FB01-F454-40AA-B7A4-C388A4D41D3E}" type="datetimeFigureOut">
              <a:rPr lang="es-CO" smtClean="0"/>
              <a:t>06/07/2019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13C9-7D04-49EB-8F67-A4F3259BB7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605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FB01-F454-40AA-B7A4-C388A4D41D3E}" type="datetimeFigureOut">
              <a:rPr lang="es-CO" smtClean="0"/>
              <a:t>06/07/2019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13C9-7D04-49EB-8F67-A4F3259BB7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3255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FB01-F454-40AA-B7A4-C388A4D41D3E}" type="datetimeFigureOut">
              <a:rPr lang="es-CO" smtClean="0"/>
              <a:t>06/07/2019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13C9-7D04-49EB-8F67-A4F3259BB7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815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FB01-F454-40AA-B7A4-C388A4D41D3E}" type="datetimeFigureOut">
              <a:rPr lang="es-CO" smtClean="0"/>
              <a:t>06/07/2019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13C9-7D04-49EB-8F67-A4F3259BB7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496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FB01-F454-40AA-B7A4-C388A4D41D3E}" type="datetimeFigureOut">
              <a:rPr lang="es-CO" smtClean="0"/>
              <a:t>06/07/2019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13C9-7D04-49EB-8F67-A4F3259BB7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047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FB01-F454-40AA-B7A4-C388A4D41D3E}" type="datetimeFigureOut">
              <a:rPr lang="es-CO" smtClean="0"/>
              <a:t>06/07/2019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13C9-7D04-49EB-8F67-A4F3259BB7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822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FB01-F454-40AA-B7A4-C388A4D41D3E}" type="datetimeFigureOut">
              <a:rPr lang="es-CO" smtClean="0"/>
              <a:t>06/07/2019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13C9-7D04-49EB-8F67-A4F3259BB7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8464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FB01-F454-40AA-B7A4-C388A4D41D3E}" type="datetimeFigureOut">
              <a:rPr lang="es-CO" smtClean="0"/>
              <a:t>06/07/2019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13C9-7D04-49EB-8F67-A4F3259BB7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130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FB01-F454-40AA-B7A4-C388A4D41D3E}" type="datetimeFigureOut">
              <a:rPr lang="es-CO" smtClean="0"/>
              <a:t>06/07/2019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13C9-7D04-49EB-8F67-A4F3259BB7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442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FB01-F454-40AA-B7A4-C388A4D41D3E}" type="datetimeFigureOut">
              <a:rPr lang="es-CO" smtClean="0"/>
              <a:t>06/07/2019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13C9-7D04-49EB-8F67-A4F3259BB7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352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2FB01-F454-40AA-B7A4-C388A4D41D3E}" type="datetimeFigureOut">
              <a:rPr lang="es-CO" smtClean="0"/>
              <a:t>06/07/2019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C13C9-7D04-49EB-8F67-A4F3259BB7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829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77850"/>
          </a:xfrm>
        </p:spPr>
        <p:txBody>
          <a:bodyPr>
            <a:normAutofit fontScale="90000"/>
          </a:bodyPr>
          <a:lstStyle/>
          <a:p>
            <a:r>
              <a:rPr lang="es-CO" b="1" u="sng" dirty="0" smtClean="0"/>
              <a:t>INDAGACIÓN PRELIMINAR</a:t>
            </a:r>
            <a:endParaRPr lang="es-CO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017392131"/>
              </p:ext>
            </p:extLst>
          </p:nvPr>
        </p:nvGraphicFramePr>
        <p:xfrm>
          <a:off x="1524000" y="2500312"/>
          <a:ext cx="9420224" cy="3809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1823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34987"/>
          </a:xfrm>
        </p:spPr>
        <p:txBody>
          <a:bodyPr>
            <a:normAutofit fontScale="90000"/>
          </a:bodyPr>
          <a:lstStyle/>
          <a:p>
            <a:r>
              <a:rPr lang="es-CO" b="1" u="sng" dirty="0" smtClean="0"/>
              <a:t>INDAGACIÓN PRELIMINAR</a:t>
            </a:r>
            <a:endParaRPr lang="es-CO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885950"/>
            <a:ext cx="9144000" cy="42291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s-CO" sz="3000" b="1" dirty="0" smtClean="0"/>
              <a:t>ART. 150 CDU PROCEDENCIA </a:t>
            </a:r>
          </a:p>
          <a:p>
            <a:pPr algn="l"/>
            <a:endParaRPr lang="es-CO" sz="3000" b="1" dirty="0" smtClean="0"/>
          </a:p>
          <a:p>
            <a:pPr algn="l"/>
            <a:r>
              <a:rPr lang="es-CO" sz="3000" dirty="0" smtClean="0"/>
              <a:t>CUANDO HAYA DUDA SOBRE LA APERTURA DE INVESTIGACIÓN DISCIPLINARIA, TIENE COMO FINALIDAD:</a:t>
            </a:r>
          </a:p>
          <a:p>
            <a:pPr algn="l"/>
            <a:endParaRPr lang="es-CO" sz="3000" dirty="0" smtClean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CO" sz="3000" dirty="0" smtClean="0"/>
              <a:t>LA IDENTIFICACIÓN O INDIVIDUALIZACIÓN DEL AUTOR DE LA FALTA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CO" sz="3000" dirty="0" smtClean="0"/>
              <a:t>VERIFICAR LA OCURRENCIA DE LA CONDUCTA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CO" sz="3000" dirty="0" smtClean="0"/>
              <a:t>DETERMINAR SI ES CONSTITUTIVA DE FALTA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CO" sz="3000" dirty="0" smtClean="0"/>
              <a:t>SI SE HA ACTUADO AL AMPARO DE CAUSAL DE EXCLUSIÓN DE RESPONSABILIDAD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9481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08075"/>
            <a:ext cx="9144000" cy="620713"/>
          </a:xfrm>
        </p:spPr>
        <p:txBody>
          <a:bodyPr>
            <a:normAutofit fontScale="90000"/>
          </a:bodyPr>
          <a:lstStyle/>
          <a:p>
            <a:r>
              <a:rPr lang="es-CO" b="1" u="sng" dirty="0" smtClean="0"/>
              <a:t>INDAGACION PRELIMINAR</a:t>
            </a:r>
            <a:endParaRPr lang="es-CO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957388"/>
            <a:ext cx="9144000" cy="3300412"/>
          </a:xfrm>
        </p:spPr>
        <p:txBody>
          <a:bodyPr/>
          <a:lstStyle/>
          <a:p>
            <a:pPr algn="just"/>
            <a:r>
              <a:rPr lang="es-CO" b="1" u="sng" dirty="0" smtClean="0"/>
              <a:t>TRÁMITE DE LA INDAGACIÓN</a:t>
            </a:r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NO SE PUEDE REMITIR A HECHOS DISTINTOS DE LOS CONTENIDOS EN LA ACUSACIÓN O INFORME, SALVO QUE LE SEAN CONEXOS</a:t>
            </a:r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EL INVESTIGADOR PUEDE HACER USO DE TODOS LOS MEDIOS DE PRUEBA LEGALMENTE RECONOCIDOS PARA CUMPLIR CON LOS FINES DE LA INDAGACIÓN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17395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123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Tema de Office</vt:lpstr>
      <vt:lpstr>INDAGACIÓN PRELIMINAR</vt:lpstr>
      <vt:lpstr>INDAGACIÓN PRELIMINAR</vt:lpstr>
      <vt:lpstr>INDAGACION PRELIMINAR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INDAGACION PRELIMINAR</dc:title>
  <dc:creator>JHON MARIO NOGALES</dc:creator>
  <cp:lastModifiedBy>JHON MARIO NOGALES</cp:lastModifiedBy>
  <cp:revision>2</cp:revision>
  <dcterms:created xsi:type="dcterms:W3CDTF">2019-07-06T20:02:22Z</dcterms:created>
  <dcterms:modified xsi:type="dcterms:W3CDTF">2019-07-06T20:08:39Z</dcterms:modified>
</cp:coreProperties>
</file>