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6" r:id="rId3"/>
    <p:sldId id="268" r:id="rId4"/>
    <p:sldId id="267" r:id="rId5"/>
    <p:sldId id="264" r:id="rId6"/>
    <p:sldId id="265" r:id="rId7"/>
    <p:sldId id="259" r:id="rId8"/>
    <p:sldId id="257" r:id="rId9"/>
    <p:sldId id="260" r:id="rId10"/>
    <p:sldId id="262" r:id="rId11"/>
    <p:sldId id="263" r:id="rId12"/>
    <p:sldId id="269" r:id="rId13"/>
    <p:sldId id="270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055B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44C8-BA38-4DCB-8576-A4E32DDC5D6E}" type="datetimeFigureOut">
              <a:rPr lang="es-ES" smtClean="0"/>
              <a:pPr/>
              <a:t>25/11/2015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6558-8D8E-4D67-AC6E-B2D2A65AC3B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52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44C8-BA38-4DCB-8576-A4E32DDC5D6E}" type="datetimeFigureOut">
              <a:rPr lang="es-ES" smtClean="0"/>
              <a:pPr/>
              <a:t>25/11/2015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6558-8D8E-4D67-AC6E-B2D2A65AC3B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507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44C8-BA38-4DCB-8576-A4E32DDC5D6E}" type="datetimeFigureOut">
              <a:rPr lang="es-ES" smtClean="0"/>
              <a:pPr/>
              <a:t>25/11/2015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6558-8D8E-4D67-AC6E-B2D2A65AC3B4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6265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44C8-BA38-4DCB-8576-A4E32DDC5D6E}" type="datetimeFigureOut">
              <a:rPr lang="es-ES" smtClean="0"/>
              <a:pPr/>
              <a:t>25/11/2015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6558-8D8E-4D67-AC6E-B2D2A65AC3B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7986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44C8-BA38-4DCB-8576-A4E32DDC5D6E}" type="datetimeFigureOut">
              <a:rPr lang="es-ES" smtClean="0"/>
              <a:pPr/>
              <a:t>25/11/2015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6558-8D8E-4D67-AC6E-B2D2A65AC3B4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5245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44C8-BA38-4DCB-8576-A4E32DDC5D6E}" type="datetimeFigureOut">
              <a:rPr lang="es-ES" smtClean="0"/>
              <a:pPr/>
              <a:t>25/11/2015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6558-8D8E-4D67-AC6E-B2D2A65AC3B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5764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44C8-BA38-4DCB-8576-A4E32DDC5D6E}" type="datetimeFigureOut">
              <a:rPr lang="es-ES" smtClean="0"/>
              <a:pPr/>
              <a:t>25/11/2015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6558-8D8E-4D67-AC6E-B2D2A65AC3B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7573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44C8-BA38-4DCB-8576-A4E32DDC5D6E}" type="datetimeFigureOut">
              <a:rPr lang="es-ES" smtClean="0"/>
              <a:pPr/>
              <a:t>25/11/2015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6558-8D8E-4D67-AC6E-B2D2A65AC3B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603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44C8-BA38-4DCB-8576-A4E32DDC5D6E}" type="datetimeFigureOut">
              <a:rPr lang="es-ES" smtClean="0"/>
              <a:pPr/>
              <a:t>25/11/2015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6558-8D8E-4D67-AC6E-B2D2A65AC3B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218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44C8-BA38-4DCB-8576-A4E32DDC5D6E}" type="datetimeFigureOut">
              <a:rPr lang="es-ES" smtClean="0"/>
              <a:pPr/>
              <a:t>25/11/2015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6558-8D8E-4D67-AC6E-B2D2A65AC3B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437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44C8-BA38-4DCB-8576-A4E32DDC5D6E}" type="datetimeFigureOut">
              <a:rPr lang="es-ES" smtClean="0"/>
              <a:pPr/>
              <a:t>25/11/2015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6558-8D8E-4D67-AC6E-B2D2A65AC3B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885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44C8-BA38-4DCB-8576-A4E32DDC5D6E}" type="datetimeFigureOut">
              <a:rPr lang="es-ES" smtClean="0"/>
              <a:pPr/>
              <a:t>25/11/2015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6558-8D8E-4D67-AC6E-B2D2A65AC3B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815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44C8-BA38-4DCB-8576-A4E32DDC5D6E}" type="datetimeFigureOut">
              <a:rPr lang="es-ES" smtClean="0"/>
              <a:pPr/>
              <a:t>25/11/2015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6558-8D8E-4D67-AC6E-B2D2A65AC3B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753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44C8-BA38-4DCB-8576-A4E32DDC5D6E}" type="datetimeFigureOut">
              <a:rPr lang="es-ES" smtClean="0"/>
              <a:pPr/>
              <a:t>25/11/2015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6558-8D8E-4D67-AC6E-B2D2A65AC3B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529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44C8-BA38-4DCB-8576-A4E32DDC5D6E}" type="datetimeFigureOut">
              <a:rPr lang="es-ES" smtClean="0"/>
              <a:pPr/>
              <a:t>25/11/2015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6558-8D8E-4D67-AC6E-B2D2A65AC3B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262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44C8-BA38-4DCB-8576-A4E32DDC5D6E}" type="datetimeFigureOut">
              <a:rPr lang="es-ES" smtClean="0"/>
              <a:pPr/>
              <a:t>25/11/2015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6558-8D8E-4D67-AC6E-B2D2A65AC3B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74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B44C8-BA38-4DCB-8576-A4E32DDC5D6E}" type="datetimeFigureOut">
              <a:rPr lang="es-ES" smtClean="0"/>
              <a:pPr/>
              <a:t>25/11/2015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286558-8D8E-4D67-AC6E-B2D2A65AC3B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163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8658" y="1196752"/>
            <a:ext cx="8229600" cy="1143000"/>
          </a:xfrm>
        </p:spPr>
        <p:txBody>
          <a:bodyPr>
            <a:normAutofit/>
          </a:bodyPr>
          <a:lstStyle/>
          <a:p>
            <a:r>
              <a:rPr lang="es-EC" b="1" dirty="0" smtClean="0">
                <a:solidFill>
                  <a:srgbClr val="7030A0"/>
                </a:solidFill>
              </a:rPr>
              <a:t>Unidad Educativa Réplica Montufar</a:t>
            </a:r>
            <a:endParaRPr lang="es-EC" b="1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8658" y="278092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C" sz="4400" dirty="0" smtClean="0"/>
              <a:t>Movimiento Rectilíneo Uniformemente Variado </a:t>
            </a:r>
          </a:p>
          <a:p>
            <a:pPr marL="0" indent="0" algn="ctr">
              <a:buNone/>
            </a:pPr>
            <a:r>
              <a:rPr lang="es-EC" sz="4400" dirty="0" smtClean="0"/>
              <a:t>MRU </a:t>
            </a:r>
            <a:endParaRPr lang="es-EC" sz="4400" dirty="0"/>
          </a:p>
        </p:txBody>
      </p:sp>
    </p:spTree>
    <p:extLst>
      <p:ext uri="{BB962C8B-B14F-4D97-AF65-F5344CB8AC3E}">
        <p14:creationId xmlns:p14="http://schemas.microsoft.com/office/powerpoint/2010/main" val="4262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"/>
            <a:ext cx="24288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29255" y="1571612"/>
            <a:ext cx="503480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didactika.com/fisica/cinematica/images/a0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00240"/>
            <a:ext cx="5839257" cy="223838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428728" y="785794"/>
            <a:ext cx="46434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b="1" dirty="0" smtClean="0">
                <a:solidFill>
                  <a:srgbClr val="FF0000"/>
                </a:solidFill>
              </a:rPr>
              <a:t>Observa</a:t>
            </a:r>
            <a:endParaRPr lang="es-ES" sz="3300" b="1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57356" y="5107086"/>
            <a:ext cx="53578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dirty="0" smtClean="0"/>
              <a:t>La aceleración </a:t>
            </a:r>
          </a:p>
          <a:p>
            <a:r>
              <a:rPr lang="es-ES" sz="3300" dirty="0" smtClean="0"/>
              <a:t>d</a:t>
            </a:r>
            <a:r>
              <a:rPr lang="es-ES" sz="3300" baseline="-25000" dirty="0" smtClean="0"/>
              <a:t>1</a:t>
            </a:r>
            <a:r>
              <a:rPr lang="es-ES" sz="3300" dirty="0" smtClean="0"/>
              <a:t>, d</a:t>
            </a:r>
            <a:r>
              <a:rPr lang="es-ES" sz="3300" baseline="-25000" dirty="0" smtClean="0"/>
              <a:t>2</a:t>
            </a:r>
            <a:r>
              <a:rPr lang="es-ES" sz="3300" dirty="0" smtClean="0"/>
              <a:t>, d</a:t>
            </a:r>
            <a:r>
              <a:rPr lang="es-ES" sz="3300" baseline="-25000" dirty="0" smtClean="0"/>
              <a:t>3</a:t>
            </a:r>
            <a:r>
              <a:rPr lang="es-ES" sz="3300" dirty="0" smtClean="0"/>
              <a:t>, d</a:t>
            </a:r>
            <a:r>
              <a:rPr lang="es-ES" sz="3300" baseline="-25000" dirty="0" smtClean="0"/>
              <a:t>4</a:t>
            </a:r>
            <a:r>
              <a:rPr lang="es-ES" sz="3300" dirty="0" smtClean="0"/>
              <a:t>, d</a:t>
            </a:r>
            <a:r>
              <a:rPr lang="es-ES" sz="3300" baseline="-25000" dirty="0" smtClean="0"/>
              <a:t>5</a:t>
            </a:r>
            <a:endParaRPr lang="es-ES" sz="3300" baseline="-25000" dirty="0"/>
          </a:p>
        </p:txBody>
      </p:sp>
      <p:sp>
        <p:nvSpPr>
          <p:cNvPr id="6" name="5 Rectángulo"/>
          <p:cNvSpPr/>
          <p:nvPr/>
        </p:nvSpPr>
        <p:spPr>
          <a:xfrm>
            <a:off x="1857356" y="4500570"/>
            <a:ext cx="18573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300" b="1" dirty="0" smtClean="0">
                <a:solidFill>
                  <a:srgbClr val="FF0000"/>
                </a:solidFill>
              </a:rPr>
              <a:t>Calcula</a:t>
            </a:r>
            <a:endParaRPr lang="es-E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Conector recto de flecha"/>
          <p:cNvCxnSpPr/>
          <p:nvPr/>
        </p:nvCxnSpPr>
        <p:spPr>
          <a:xfrm rot="5400000" flipH="1" flipV="1">
            <a:off x="215076" y="2928140"/>
            <a:ext cx="3429024" cy="158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928794" y="4641858"/>
            <a:ext cx="3214710" cy="158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1214414" y="113084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d(m)</a:t>
            </a:r>
            <a:endParaRPr lang="es-ES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714876" y="477418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 (s)</a:t>
            </a:r>
            <a:endParaRPr lang="es-ES" b="1" dirty="0"/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6072198" y="1397000"/>
          <a:ext cx="164307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7"/>
                <a:gridCol w="8215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t(s)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d(m)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3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4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5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Rectángulo"/>
          <p:cNvSpPr/>
          <p:nvPr/>
        </p:nvSpPr>
        <p:spPr>
          <a:xfrm>
            <a:off x="357158" y="214290"/>
            <a:ext cx="448712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300" b="1" dirty="0" smtClean="0">
                <a:solidFill>
                  <a:srgbClr val="FF0000"/>
                </a:solidFill>
              </a:rPr>
              <a:t>Grafica posición -tiempo</a:t>
            </a:r>
            <a:endParaRPr lang="es-ES" sz="33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928670"/>
            <a:ext cx="807249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300" dirty="0" smtClean="0"/>
              <a:t>La grafica </a:t>
            </a:r>
            <a:r>
              <a:rPr lang="es-ES" sz="3300" smtClean="0"/>
              <a:t>posición tiempo </a:t>
            </a:r>
            <a:r>
              <a:rPr lang="es-ES" sz="3300" dirty="0" smtClean="0"/>
              <a:t>de un MRUV  </a:t>
            </a:r>
            <a:r>
              <a:rPr lang="es-ES" sz="3300" b="1" dirty="0" smtClean="0">
                <a:solidFill>
                  <a:srgbClr val="FF0000"/>
                </a:solidFill>
              </a:rPr>
              <a:t>es una parábola</a:t>
            </a:r>
            <a:r>
              <a:rPr lang="es-ES" sz="3300" dirty="0" smtClean="0"/>
              <a:t> con vértice en el origen de los ejes cartesianos.  </a:t>
            </a:r>
            <a:endParaRPr lang="es-ES" sz="33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2857496"/>
            <a:ext cx="8072494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300" dirty="0" smtClean="0"/>
              <a:t>En la gráfica podemos encontrar  la </a:t>
            </a:r>
            <a:r>
              <a:rPr lang="es-ES" sz="3300" b="1" dirty="0" smtClean="0">
                <a:solidFill>
                  <a:srgbClr val="FF0000"/>
                </a:solidFill>
              </a:rPr>
              <a:t>v</a:t>
            </a:r>
            <a:r>
              <a:rPr lang="es-ES" sz="3300" dirty="0" smtClean="0"/>
              <a:t>  en un instante </a:t>
            </a:r>
            <a:r>
              <a:rPr lang="es-ES" sz="3300" b="1" dirty="0" smtClean="0">
                <a:solidFill>
                  <a:srgbClr val="FF0000"/>
                </a:solidFill>
              </a:rPr>
              <a:t>t</a:t>
            </a:r>
            <a:r>
              <a:rPr lang="es-ES" sz="3300" dirty="0" smtClean="0">
                <a:solidFill>
                  <a:srgbClr val="FF0000"/>
                </a:solidFill>
              </a:rPr>
              <a:t> , </a:t>
            </a:r>
            <a:r>
              <a:rPr lang="es-ES" sz="3300" b="1" dirty="0" smtClean="0">
                <a:solidFill>
                  <a:srgbClr val="0B055B"/>
                </a:solidFill>
              </a:rPr>
              <a:t>trazando una recta tangente </a:t>
            </a:r>
            <a:r>
              <a:rPr lang="es-ES" sz="3300" dirty="0" smtClean="0"/>
              <a:t>a la curva en el punto en cuestión y calculando la pendiente de esta recta. </a:t>
            </a:r>
          </a:p>
          <a:p>
            <a:pPr algn="just"/>
            <a:r>
              <a:rPr lang="es-ES" sz="3300" dirty="0" smtClean="0"/>
              <a:t>                              V=tan </a:t>
            </a:r>
            <a:r>
              <a:rPr lang="az-Cyrl-AZ" sz="3300" dirty="0" smtClean="0"/>
              <a:t>Ѳ</a:t>
            </a:r>
            <a:endParaRPr lang="es-ES" sz="3300" dirty="0"/>
          </a:p>
          <a:p>
            <a:pPr algn="just"/>
            <a:endParaRPr lang="es-ES" sz="3300" dirty="0" smtClean="0"/>
          </a:p>
          <a:p>
            <a:pPr algn="just"/>
            <a:endParaRPr lang="es-ES" sz="3300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6858016" y="2928934"/>
            <a:ext cx="28575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3286116" y="4929198"/>
            <a:ext cx="28575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123" b="19118"/>
          <a:stretch>
            <a:fillRect/>
          </a:stretch>
        </p:blipFill>
        <p:spPr bwMode="auto">
          <a:xfrm>
            <a:off x="1061278" y="258858"/>
            <a:ext cx="6950006" cy="3149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214282" y="3293497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 smtClean="0">
                <a:solidFill>
                  <a:srgbClr val="7030A0"/>
                </a:solidFill>
              </a:rPr>
              <a:t>Observar las diferentes posiciones del automóvil. </a:t>
            </a:r>
            <a:endParaRPr lang="es-ES" sz="3200" b="1" dirty="0">
              <a:solidFill>
                <a:srgbClr val="7030A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4282" y="550070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 smtClean="0">
                <a:solidFill>
                  <a:srgbClr val="7030A0"/>
                </a:solidFill>
              </a:rPr>
              <a:t>¿Qué tipo de trayectoria describe?</a:t>
            </a:r>
            <a:endParaRPr lang="es-ES" sz="3200" b="1" dirty="0">
              <a:solidFill>
                <a:srgbClr val="7030A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6143644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 smtClean="0">
                <a:solidFill>
                  <a:srgbClr val="7030A0"/>
                </a:solidFill>
              </a:rPr>
              <a:t>¿El movimiento es rectilíneo y uniforme?</a:t>
            </a:r>
            <a:endParaRPr lang="es-ES" sz="3200" b="1" dirty="0">
              <a:solidFill>
                <a:srgbClr val="7030A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5742" y="4423484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 smtClean="0">
                <a:solidFill>
                  <a:srgbClr val="7030A0"/>
                </a:solidFill>
              </a:rPr>
              <a:t>¿Qué podemos afirmar si un cuerpo experimenta cambios de posición?</a:t>
            </a:r>
            <a:endParaRPr lang="es-E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123" b="19118"/>
          <a:stretch>
            <a:fillRect/>
          </a:stretch>
        </p:blipFill>
        <p:spPr bwMode="auto">
          <a:xfrm>
            <a:off x="214282" y="71414"/>
            <a:ext cx="8671021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214282" y="4000504"/>
            <a:ext cx="8643998" cy="1071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 smtClean="0">
                <a:solidFill>
                  <a:srgbClr val="7030A0"/>
                </a:solidFill>
              </a:rPr>
              <a:t>¿Qué sucede con la velocidad: Aumenta o disminuye?  ¿De qué forma?</a:t>
            </a:r>
            <a:endParaRPr lang="es-ES" sz="3200" b="1" dirty="0">
              <a:solidFill>
                <a:srgbClr val="7030A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5000636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 smtClean="0">
                <a:solidFill>
                  <a:srgbClr val="7030A0"/>
                </a:solidFill>
              </a:rPr>
              <a:t>¿Qué sucede con la velocidad en función del tiempo? </a:t>
            </a:r>
            <a:endParaRPr lang="es-E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1430" t="80882"/>
          <a:stretch>
            <a:fillRect/>
          </a:stretch>
        </p:blipFill>
        <p:spPr bwMode="auto">
          <a:xfrm>
            <a:off x="285720" y="1000108"/>
            <a:ext cx="8643998" cy="1285884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214282" y="2643182"/>
            <a:ext cx="8643998" cy="1107996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3300" b="1" dirty="0" smtClean="0"/>
              <a:t>Como hay cambios constantes en la velocidad…</a:t>
            </a:r>
          </a:p>
          <a:p>
            <a:r>
              <a:rPr lang="es-ES" sz="3300" b="1" dirty="0" smtClean="0"/>
              <a:t>Hay aceleración y esa aceleración es constante   </a:t>
            </a:r>
            <a:endParaRPr lang="es-ES" sz="33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57224" y="857232"/>
            <a:ext cx="58579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b="1" dirty="0" smtClean="0">
                <a:solidFill>
                  <a:srgbClr val="FF0000"/>
                </a:solidFill>
              </a:rPr>
              <a:t>Ejemplo:</a:t>
            </a:r>
          </a:p>
          <a:p>
            <a:r>
              <a:rPr lang="es-ES" sz="3300" dirty="0" smtClean="0"/>
              <a:t>10 m/s, 20 m/s, 30 m/s, 40 m/s</a:t>
            </a:r>
            <a:endParaRPr lang="es-ES" sz="3300" dirty="0"/>
          </a:p>
        </p:txBody>
      </p:sp>
      <p:sp>
        <p:nvSpPr>
          <p:cNvPr id="3" name="2 CuadroTexto"/>
          <p:cNvSpPr txBox="1"/>
          <p:nvPr/>
        </p:nvSpPr>
        <p:spPr>
          <a:xfrm>
            <a:off x="857224" y="2428868"/>
            <a:ext cx="7143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dirty="0" smtClean="0"/>
              <a:t>Varia una cantidad constante = 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857224" y="3257464"/>
            <a:ext cx="7143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dirty="0" smtClean="0"/>
              <a:t>Varia una cantidad constante = _______</a:t>
            </a:r>
          </a:p>
        </p:txBody>
      </p:sp>
      <p:sp>
        <p:nvSpPr>
          <p:cNvPr id="5" name="4 Abrir llave"/>
          <p:cNvSpPr/>
          <p:nvPr/>
        </p:nvSpPr>
        <p:spPr>
          <a:xfrm rot="16200000">
            <a:off x="4107653" y="2464587"/>
            <a:ext cx="428628" cy="3214710"/>
          </a:xfrm>
          <a:prstGeom prst="leftBrac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357554" y="4357694"/>
            <a:ext cx="19288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b="1" dirty="0" smtClean="0">
                <a:solidFill>
                  <a:srgbClr val="006600"/>
                </a:solidFill>
              </a:rPr>
              <a:t>Uniforme</a:t>
            </a:r>
            <a:endParaRPr lang="es-ES" sz="3300" b="1" dirty="0">
              <a:solidFill>
                <a:srgbClr val="0066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57224" y="4821334"/>
            <a:ext cx="80724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300" b="1" dirty="0" smtClean="0">
                <a:solidFill>
                  <a:srgbClr val="FF0000"/>
                </a:solidFill>
              </a:rPr>
              <a:t>La magnitud de la velocidad varía una cantidad constante </a:t>
            </a:r>
            <a:endParaRPr lang="es-ES" sz="33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2643182"/>
            <a:ext cx="8572560" cy="1143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b="1" dirty="0" smtClean="0">
                <a:solidFill>
                  <a:srgbClr val="FF0000"/>
                </a:solidFill>
              </a:rPr>
              <a:t>Como hay cambios constantes en la velocidad…</a:t>
            </a:r>
          </a:p>
          <a:p>
            <a:r>
              <a:rPr lang="es-ES" sz="3300" b="1" dirty="0" smtClean="0">
                <a:solidFill>
                  <a:srgbClr val="FF0000"/>
                </a:solidFill>
              </a:rPr>
              <a:t>Hay aceleración y esa aceleración es constante   </a:t>
            </a:r>
            <a:endParaRPr lang="es-ES" sz="33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52499" y="476672"/>
            <a:ext cx="8643998" cy="6001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300" b="1" dirty="0" smtClean="0">
                <a:solidFill>
                  <a:srgbClr val="FF0000"/>
                </a:solidFill>
              </a:rPr>
              <a:t>Movimiento Rectilíneo Uniformemente Variado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633989" y="1571612"/>
            <a:ext cx="2081019" cy="6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FF0000"/>
                </a:solidFill>
              </a:rPr>
              <a:t>(M.R.U.V)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71472" y="2446090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b="1" dirty="0">
                <a:solidFill>
                  <a:srgbClr val="0000FF"/>
                </a:solidFill>
              </a:rPr>
              <a:t>Un cuerpo posee </a:t>
            </a:r>
            <a:r>
              <a:rPr lang="es-ES" sz="3200" b="1" dirty="0" smtClean="0">
                <a:solidFill>
                  <a:srgbClr val="0000FF"/>
                </a:solidFill>
              </a:rPr>
              <a:t>MRUV cuando </a:t>
            </a:r>
            <a:r>
              <a:rPr lang="es-ES" sz="3200" b="1" dirty="0">
                <a:solidFill>
                  <a:srgbClr val="0000FF"/>
                </a:solidFill>
              </a:rPr>
              <a:t>cumple las siguientes condiciones:</a:t>
            </a:r>
          </a:p>
          <a:p>
            <a:pPr algn="just"/>
            <a:r>
              <a:rPr lang="es-ES" sz="3200" dirty="0"/>
              <a:t>A) </a:t>
            </a:r>
            <a:r>
              <a:rPr lang="es-ES" sz="3200" b="1" dirty="0" smtClean="0"/>
              <a:t>La </a:t>
            </a:r>
            <a:r>
              <a:rPr lang="es-ES" sz="3200" b="1" dirty="0"/>
              <a:t>trayectoria </a:t>
            </a:r>
            <a:r>
              <a:rPr lang="es-ES" sz="3200" dirty="0"/>
              <a:t>que recorre es una </a:t>
            </a:r>
            <a:r>
              <a:rPr lang="es-ES" sz="3200" u="sng" dirty="0"/>
              <a:t>línea recta</a:t>
            </a:r>
            <a:r>
              <a:rPr lang="es-ES" sz="3200" dirty="0"/>
              <a:t>.</a:t>
            </a:r>
          </a:p>
          <a:p>
            <a:pPr algn="just"/>
            <a:r>
              <a:rPr lang="es-ES" sz="3200" dirty="0" smtClean="0"/>
              <a:t>B) La </a:t>
            </a:r>
            <a:r>
              <a:rPr lang="es-ES" sz="3200" b="1" dirty="0"/>
              <a:t>velocidad</a:t>
            </a:r>
            <a:r>
              <a:rPr lang="es-ES" sz="3200" dirty="0"/>
              <a:t> </a:t>
            </a:r>
            <a:r>
              <a:rPr lang="es-ES" sz="3200" u="sng" dirty="0" smtClean="0"/>
              <a:t>cambia</a:t>
            </a:r>
            <a:r>
              <a:rPr lang="es-ES" sz="3200" dirty="0" smtClean="0"/>
              <a:t>, permaneciendo</a:t>
            </a:r>
          </a:p>
          <a:p>
            <a:pPr algn="just"/>
            <a:r>
              <a:rPr lang="es-ES" sz="3200" dirty="0" smtClean="0"/>
              <a:t>     </a:t>
            </a:r>
            <a:r>
              <a:rPr lang="es-ES" sz="3200" u="sng" dirty="0" smtClean="0"/>
              <a:t>constante el </a:t>
            </a:r>
            <a:r>
              <a:rPr lang="es-ES" sz="3200" u="sng" dirty="0"/>
              <a:t>valor de la </a:t>
            </a:r>
            <a:r>
              <a:rPr lang="es-ES" sz="3200" b="1" dirty="0"/>
              <a:t>aceleración</a:t>
            </a:r>
            <a:r>
              <a:rPr lang="es-ES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b="47291"/>
          <a:stretch>
            <a:fillRect/>
          </a:stretch>
        </p:blipFill>
        <p:spPr bwMode="auto">
          <a:xfrm>
            <a:off x="214282" y="214290"/>
            <a:ext cx="4403689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l="351" t="52709"/>
          <a:stretch>
            <a:fillRect/>
          </a:stretch>
        </p:blipFill>
        <p:spPr bwMode="auto">
          <a:xfrm>
            <a:off x="4714876" y="3286124"/>
            <a:ext cx="4326579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926"/>
            <a:ext cx="772129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Rectángulo"/>
          <p:cNvSpPr/>
          <p:nvPr/>
        </p:nvSpPr>
        <p:spPr>
          <a:xfrm>
            <a:off x="2564645" y="357166"/>
            <a:ext cx="4275529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3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FÓRMULAS DEL MRUV</a:t>
            </a:r>
            <a:endParaRPr lang="es-ES" sz="33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250</TotalTime>
  <Words>269</Words>
  <Application>Microsoft Office PowerPoint</Application>
  <PresentationFormat>Presentación en pantalla (4:3)</PresentationFormat>
  <Paragraphs>44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Faceta</vt:lpstr>
      <vt:lpstr>Unidad Educativa Réplica Montufar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MIRIAM</dc:creator>
  <cp:lastModifiedBy>DOCENTE</cp:lastModifiedBy>
  <cp:revision>41</cp:revision>
  <dcterms:created xsi:type="dcterms:W3CDTF">2010-08-10T04:41:49Z</dcterms:created>
  <dcterms:modified xsi:type="dcterms:W3CDTF">2015-11-25T23:58:50Z</dcterms:modified>
</cp:coreProperties>
</file>