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PRINCIPIOS Y ENFOQUES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6600" dirty="0" smtClean="0"/>
              <a:t>Herramientas para asegurar derechos</a:t>
            </a:r>
            <a:endParaRPr lang="es-EC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Ab. Francisco Bonilla </a:t>
            </a:r>
            <a:r>
              <a:rPr lang="es-EC" dirty="0" err="1" smtClean="0"/>
              <a:t>soria</a:t>
            </a:r>
            <a:endParaRPr lang="es-EC" dirty="0" smtClean="0"/>
          </a:p>
          <a:p>
            <a:r>
              <a:rPr lang="es-EC" dirty="0" err="1" smtClean="0"/>
              <a:t>Msg</a:t>
            </a:r>
            <a:r>
              <a:rPr lang="es-EC" dirty="0" smtClean="0"/>
              <a:t>. Sara mantilla pacheco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7559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5" b="19735"/>
          <a:stretch>
            <a:fillRect/>
          </a:stretch>
        </p:blipFill>
        <p:spPr>
          <a:xfrm>
            <a:off x="0" y="-1"/>
            <a:ext cx="12192000" cy="6362163"/>
          </a:xfrm>
        </p:spPr>
      </p:pic>
    </p:spTree>
    <p:extLst>
      <p:ext uri="{BB962C8B-B14F-4D97-AF65-F5344CB8AC3E}">
        <p14:creationId xmlns:p14="http://schemas.microsoft.com/office/powerpoint/2010/main" val="336213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derechos?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dirty="0" smtClean="0"/>
              <a:t>Son condiciones indispensables para que las personas vivan con dignidad, para que puedan cumplir con un plan de vida en libertad e igualdad.</a:t>
            </a:r>
            <a:endParaRPr lang="es-EC" sz="3200" dirty="0"/>
          </a:p>
        </p:txBody>
      </p:sp>
      <p:pic>
        <p:nvPicPr>
          <p:cNvPr id="1028" name="Picture 4" descr="Resultado de imagen para derech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13" y="3228913"/>
            <a:ext cx="5086126" cy="26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84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principios?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C" sz="2400" dirty="0" smtClean="0"/>
          </a:p>
          <a:p>
            <a:pPr algn="just"/>
            <a:r>
              <a:rPr lang="es-EC" sz="2400" dirty="0" smtClean="0"/>
              <a:t>Son formulaciones que nos ayudan a determinar el espíritu de los derechos, en otras palabras para entender su contenido y alcance, y poder tomar acciones para su respeto y promoción.</a:t>
            </a:r>
          </a:p>
          <a:p>
            <a:pPr algn="just"/>
            <a:r>
              <a:rPr lang="es-EC" sz="2400" dirty="0" smtClean="0"/>
              <a:t>Ejemplos:</a:t>
            </a:r>
          </a:p>
          <a:p>
            <a:pPr algn="just"/>
            <a:r>
              <a:rPr lang="es-EC" sz="2400" dirty="0" smtClean="0"/>
              <a:t>1. El Interés Superior del Niño, Niña o Adolescente</a:t>
            </a:r>
          </a:p>
          <a:p>
            <a:pPr algn="just"/>
            <a:r>
              <a:rPr lang="es-EC" sz="2400" dirty="0" smtClean="0"/>
              <a:t>2. Prioridad absoluta</a:t>
            </a:r>
          </a:p>
          <a:p>
            <a:pPr algn="just"/>
            <a:r>
              <a:rPr lang="es-EC" sz="2400" dirty="0" smtClean="0"/>
              <a:t>3. Pro persona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12253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enfoques?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400" dirty="0" smtClean="0"/>
              <a:t>Son formulaciones que nos permiten visualizar de forma específica las características especiales de las personas para tomar conciencia de sus situaciones y necesidades específicas.</a:t>
            </a:r>
          </a:p>
          <a:p>
            <a:r>
              <a:rPr lang="es-EC" sz="2400" dirty="0" smtClean="0"/>
              <a:t>Existen tres enfoques tradicionales:</a:t>
            </a:r>
            <a:br>
              <a:rPr lang="es-EC" sz="2400" dirty="0" smtClean="0"/>
            </a:br>
            <a:endParaRPr lang="es-EC" sz="2400" dirty="0" smtClean="0"/>
          </a:p>
          <a:p>
            <a:r>
              <a:rPr lang="es-EC" sz="2400" dirty="0" smtClean="0"/>
              <a:t>1. Género</a:t>
            </a:r>
          </a:p>
          <a:p>
            <a:r>
              <a:rPr lang="es-EC" sz="2400" dirty="0" smtClean="0"/>
              <a:t>2. Edad </a:t>
            </a:r>
          </a:p>
          <a:p>
            <a:r>
              <a:rPr lang="es-EC" sz="2400" dirty="0" smtClean="0"/>
              <a:t>3. Diversidades</a:t>
            </a:r>
          </a:p>
        </p:txBody>
      </p:sp>
      <p:pic>
        <p:nvPicPr>
          <p:cNvPr id="2050" name="Picture 2" descr="Resultado de imagen para lu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7" y="2727677"/>
            <a:ext cx="3141417" cy="314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18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5003"/>
            <a:ext cx="10058400" cy="1994937"/>
          </a:xfrm>
        </p:spPr>
        <p:txBody>
          <a:bodyPr>
            <a:normAutofit/>
          </a:bodyPr>
          <a:lstStyle/>
          <a:p>
            <a:r>
              <a:rPr lang="es-EC" b="1" dirty="0" smtClean="0"/>
              <a:t>Adulto centrismo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3600" dirty="0" smtClean="0"/>
              <a:t>Noción errónea de que los adultos por su condición pueden imponerse</a:t>
            </a:r>
            <a:endParaRPr lang="es-EC" sz="36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24" y="3348507"/>
            <a:ext cx="4325112" cy="2526658"/>
          </a:xfrm>
        </p:spPr>
      </p:pic>
    </p:spTree>
    <p:extLst>
      <p:ext uri="{BB962C8B-B14F-4D97-AF65-F5344CB8AC3E}">
        <p14:creationId xmlns:p14="http://schemas.microsoft.com/office/powerpoint/2010/main" val="12849139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142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Retrospección</vt:lpstr>
      <vt:lpstr>PRINCIPIOS Y ENFOQUES Herramientas para asegurar derechos</vt:lpstr>
      <vt:lpstr>Presentación de PowerPoint</vt:lpstr>
      <vt:lpstr>¿Qué son los derechos?</vt:lpstr>
      <vt:lpstr>¿Qué son los principios?</vt:lpstr>
      <vt:lpstr>¿Qué son los enfoques?</vt:lpstr>
      <vt:lpstr>Adulto centrismo Noción errónea de que los adultos por su condición pueden imponerse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Y ENFOQUES Herramientas para asegurar derechos</dc:title>
  <dc:creator>Lenovo</dc:creator>
  <cp:lastModifiedBy>Lenovo</cp:lastModifiedBy>
  <cp:revision>5</cp:revision>
  <dcterms:created xsi:type="dcterms:W3CDTF">2020-02-18T01:44:33Z</dcterms:created>
  <dcterms:modified xsi:type="dcterms:W3CDTF">2020-02-18T02:25:23Z</dcterms:modified>
</cp:coreProperties>
</file>