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5B35BF-C24D-4340-9818-A797D04222C8}" type="datetimeFigureOut">
              <a:rPr lang="es-ES" smtClean="0"/>
              <a:t>03/05/2011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0F999B-11B0-4938-8B82-B6B755B2EF8F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Técnicas de restaurante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Gladys paredes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introduccion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Que es muy bueno conocer</a:t>
            </a:r>
          </a:p>
          <a:p>
            <a:r>
              <a:rPr lang="es-ES" dirty="0" smtClean="0"/>
              <a:t>Montaje de mesas</a:t>
            </a:r>
          </a:p>
          <a:p>
            <a:r>
              <a:rPr lang="es-ES" dirty="0" smtClean="0"/>
              <a:t>Colocación del </a:t>
            </a:r>
            <a:r>
              <a:rPr lang="es-ES" dirty="0" err="1" smtClean="0"/>
              <a:t>petit</a:t>
            </a:r>
            <a:r>
              <a:rPr lang="es-ES" dirty="0" smtClean="0"/>
              <a:t> menaje</a:t>
            </a:r>
          </a:p>
          <a:p>
            <a:r>
              <a:rPr lang="es-ES" dirty="0" smtClean="0"/>
              <a:t>Ambientación del espacio físico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22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Técnicas de restaurante</vt:lpstr>
      <vt:lpstr>introduccion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de restaurante</dc:title>
  <dc:creator>User</dc:creator>
  <cp:lastModifiedBy>User</cp:lastModifiedBy>
  <cp:revision>1</cp:revision>
  <dcterms:created xsi:type="dcterms:W3CDTF">2011-05-03T20:42:35Z</dcterms:created>
  <dcterms:modified xsi:type="dcterms:W3CDTF">2011-05-03T20:45:40Z</dcterms:modified>
</cp:coreProperties>
</file>