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324" r:id="rId4"/>
    <p:sldId id="325" r:id="rId5"/>
    <p:sldId id="326" r:id="rId6"/>
    <p:sldId id="327" r:id="rId7"/>
    <p:sldId id="328" r:id="rId8"/>
    <p:sldId id="329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30" r:id="rId19"/>
    <p:sldId id="331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309" r:id="rId36"/>
    <p:sldId id="310" r:id="rId37"/>
    <p:sldId id="311" r:id="rId38"/>
    <p:sldId id="312" r:id="rId39"/>
    <p:sldId id="313" r:id="rId40"/>
    <p:sldId id="314" r:id="rId41"/>
    <p:sldId id="286" r:id="rId42"/>
    <p:sldId id="287" r:id="rId43"/>
    <p:sldId id="288" r:id="rId44"/>
    <p:sldId id="289" r:id="rId45"/>
    <p:sldId id="290" r:id="rId46"/>
    <p:sldId id="291" r:id="rId47"/>
    <p:sldId id="260" r:id="rId48"/>
    <p:sldId id="258" r:id="rId49"/>
    <p:sldId id="257" r:id="rId50"/>
    <p:sldId id="261" r:id="rId51"/>
    <p:sldId id="263" r:id="rId52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3E80A4-CA12-4EB1-A1A2-918514CD7E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1799B50-8AB2-47CF-B467-39C4BFF0D0AB}">
      <dgm:prSet/>
      <dgm:spPr/>
      <dgm:t>
        <a:bodyPr/>
        <a:lstStyle/>
        <a:p>
          <a:pPr rtl="0"/>
          <a:r>
            <a:rPr lang="es-EC" dirty="0"/>
            <a:t>Se representa con un rectángulo redondeado y es un término genérico para el trabajo que hace una organización. </a:t>
          </a:r>
        </a:p>
      </dgm:t>
    </dgm:pt>
    <dgm:pt modelId="{E3FF493E-FFC7-4DDC-B7B2-ED9CEA1E5627}" type="parTrans" cxnId="{7A44A8EC-742B-4BCE-93D4-197E74078E64}">
      <dgm:prSet/>
      <dgm:spPr/>
      <dgm:t>
        <a:bodyPr/>
        <a:lstStyle/>
        <a:p>
          <a:endParaRPr lang="es-EC"/>
        </a:p>
      </dgm:t>
    </dgm:pt>
    <dgm:pt modelId="{1993EFA0-9B38-4C39-B8FF-5839EE0431C9}" type="sibTrans" cxnId="{7A44A8EC-742B-4BCE-93D4-197E74078E64}">
      <dgm:prSet/>
      <dgm:spPr/>
      <dgm:t>
        <a:bodyPr/>
        <a:lstStyle/>
        <a:p>
          <a:endParaRPr lang="es-EC"/>
        </a:p>
      </dgm:t>
    </dgm:pt>
    <dgm:pt modelId="{55A5EF1D-0EB7-4106-A520-4DABD262F114}">
      <dgm:prSet/>
      <dgm:spPr/>
      <dgm:t>
        <a:bodyPr/>
        <a:lstStyle/>
        <a:p>
          <a:pPr rtl="0"/>
          <a:r>
            <a:rPr lang="es-EC"/>
            <a:t>Los tipos que hay son tarea y subproceso.</a:t>
          </a:r>
        </a:p>
      </dgm:t>
    </dgm:pt>
    <dgm:pt modelId="{51F765BC-2065-4BAA-9C48-4395A7CF7661}" type="parTrans" cxnId="{77BB0DD9-38AF-44F3-92DC-F1D3FEA92ACA}">
      <dgm:prSet/>
      <dgm:spPr/>
      <dgm:t>
        <a:bodyPr/>
        <a:lstStyle/>
        <a:p>
          <a:endParaRPr lang="es-EC"/>
        </a:p>
      </dgm:t>
    </dgm:pt>
    <dgm:pt modelId="{3F409104-FD3B-4191-A720-708F070FD013}" type="sibTrans" cxnId="{77BB0DD9-38AF-44F3-92DC-F1D3FEA92ACA}">
      <dgm:prSet/>
      <dgm:spPr/>
      <dgm:t>
        <a:bodyPr/>
        <a:lstStyle/>
        <a:p>
          <a:endParaRPr lang="es-EC"/>
        </a:p>
      </dgm:t>
    </dgm:pt>
    <dgm:pt modelId="{6325F96F-E88D-483E-B7D9-E3DD16A0C9EA}">
      <dgm:prSet/>
      <dgm:spPr/>
      <dgm:t>
        <a:bodyPr/>
        <a:lstStyle/>
        <a:p>
          <a:pPr rtl="0"/>
          <a:r>
            <a:rPr lang="es-EC" dirty="0"/>
            <a:t>El sub-proceso se distingue por una pequeña marca de suma (+) en la parte central inferior de la figura.</a:t>
          </a:r>
        </a:p>
      </dgm:t>
    </dgm:pt>
    <dgm:pt modelId="{316205AD-D016-4BFF-B967-3697DA9FDC1A}" type="parTrans" cxnId="{58CFEA4E-960E-44A6-B9F9-2193AF12791B}">
      <dgm:prSet/>
      <dgm:spPr/>
      <dgm:t>
        <a:bodyPr/>
        <a:lstStyle/>
        <a:p>
          <a:endParaRPr lang="es-EC"/>
        </a:p>
      </dgm:t>
    </dgm:pt>
    <dgm:pt modelId="{73F1DC21-136F-4797-865F-C5CAAE259F40}" type="sibTrans" cxnId="{58CFEA4E-960E-44A6-B9F9-2193AF12791B}">
      <dgm:prSet/>
      <dgm:spPr/>
      <dgm:t>
        <a:bodyPr/>
        <a:lstStyle/>
        <a:p>
          <a:endParaRPr lang="es-EC"/>
        </a:p>
      </dgm:t>
    </dgm:pt>
    <dgm:pt modelId="{19F5987D-7772-4663-8838-154C9F3C405A}" type="pres">
      <dgm:prSet presAssocID="{CC3E80A4-CA12-4EB1-A1A2-918514CD7E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5EE8518-B7EE-42AA-B6C5-A8862E67BD78}" type="pres">
      <dgm:prSet presAssocID="{E1799B50-8AB2-47CF-B467-39C4BFF0D0A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4B0E7B-741D-4443-99F7-9B8C85370AC1}" type="pres">
      <dgm:prSet presAssocID="{1993EFA0-9B38-4C39-B8FF-5839EE0431C9}" presName="spacer" presStyleCnt="0"/>
      <dgm:spPr/>
    </dgm:pt>
    <dgm:pt modelId="{0333C196-99AA-4FE5-BFC2-3FA2AA2DB15B}" type="pres">
      <dgm:prSet presAssocID="{55A5EF1D-0EB7-4106-A520-4DABD262F11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26AA6B-78C2-4D54-B2AE-A0C622AE87CD}" type="pres">
      <dgm:prSet presAssocID="{3F409104-FD3B-4191-A720-708F070FD013}" presName="spacer" presStyleCnt="0"/>
      <dgm:spPr/>
    </dgm:pt>
    <dgm:pt modelId="{630339FB-DFC4-4C41-9596-3838EA442BF8}" type="pres">
      <dgm:prSet presAssocID="{6325F96F-E88D-483E-B7D9-E3DD16A0C9E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268F9C3-2EC8-49D3-87E1-A449DAA70D70}" type="presOf" srcId="{55A5EF1D-0EB7-4106-A520-4DABD262F114}" destId="{0333C196-99AA-4FE5-BFC2-3FA2AA2DB15B}" srcOrd="0" destOrd="0" presId="urn:microsoft.com/office/officeart/2005/8/layout/vList2"/>
    <dgm:cxn modelId="{B5AFE862-AE93-4C40-9252-E59AC17443CD}" type="presOf" srcId="{6325F96F-E88D-483E-B7D9-E3DD16A0C9EA}" destId="{630339FB-DFC4-4C41-9596-3838EA442BF8}" srcOrd="0" destOrd="0" presId="urn:microsoft.com/office/officeart/2005/8/layout/vList2"/>
    <dgm:cxn modelId="{58CFEA4E-960E-44A6-B9F9-2193AF12791B}" srcId="{CC3E80A4-CA12-4EB1-A1A2-918514CD7E03}" destId="{6325F96F-E88D-483E-B7D9-E3DD16A0C9EA}" srcOrd="2" destOrd="0" parTransId="{316205AD-D016-4BFF-B967-3697DA9FDC1A}" sibTransId="{73F1DC21-136F-4797-865F-C5CAAE259F40}"/>
    <dgm:cxn modelId="{77BB0DD9-38AF-44F3-92DC-F1D3FEA92ACA}" srcId="{CC3E80A4-CA12-4EB1-A1A2-918514CD7E03}" destId="{55A5EF1D-0EB7-4106-A520-4DABD262F114}" srcOrd="1" destOrd="0" parTransId="{51F765BC-2065-4BAA-9C48-4395A7CF7661}" sibTransId="{3F409104-FD3B-4191-A720-708F070FD013}"/>
    <dgm:cxn modelId="{6F2AD3BD-A3C2-4A64-A23D-889F3215C758}" type="presOf" srcId="{CC3E80A4-CA12-4EB1-A1A2-918514CD7E03}" destId="{19F5987D-7772-4663-8838-154C9F3C405A}" srcOrd="0" destOrd="0" presId="urn:microsoft.com/office/officeart/2005/8/layout/vList2"/>
    <dgm:cxn modelId="{7A44A8EC-742B-4BCE-93D4-197E74078E64}" srcId="{CC3E80A4-CA12-4EB1-A1A2-918514CD7E03}" destId="{E1799B50-8AB2-47CF-B467-39C4BFF0D0AB}" srcOrd="0" destOrd="0" parTransId="{E3FF493E-FFC7-4DDC-B7B2-ED9CEA1E5627}" sibTransId="{1993EFA0-9B38-4C39-B8FF-5839EE0431C9}"/>
    <dgm:cxn modelId="{F05E8C67-C548-4D56-8152-23C24BA3DA3C}" type="presOf" srcId="{E1799B50-8AB2-47CF-B467-39C4BFF0D0AB}" destId="{C5EE8518-B7EE-42AA-B6C5-A8862E67BD78}" srcOrd="0" destOrd="0" presId="urn:microsoft.com/office/officeart/2005/8/layout/vList2"/>
    <dgm:cxn modelId="{D10B5F0B-E528-4651-9820-8AF1238A398B}" type="presParOf" srcId="{19F5987D-7772-4663-8838-154C9F3C405A}" destId="{C5EE8518-B7EE-42AA-B6C5-A8862E67BD78}" srcOrd="0" destOrd="0" presId="urn:microsoft.com/office/officeart/2005/8/layout/vList2"/>
    <dgm:cxn modelId="{403160E9-060D-4922-BC76-E8DA7E1C7D06}" type="presParOf" srcId="{19F5987D-7772-4663-8838-154C9F3C405A}" destId="{8F4B0E7B-741D-4443-99F7-9B8C85370AC1}" srcOrd="1" destOrd="0" presId="urn:microsoft.com/office/officeart/2005/8/layout/vList2"/>
    <dgm:cxn modelId="{F92C03E0-FC3F-413A-BC23-1B89F4A9A093}" type="presParOf" srcId="{19F5987D-7772-4663-8838-154C9F3C405A}" destId="{0333C196-99AA-4FE5-BFC2-3FA2AA2DB15B}" srcOrd="2" destOrd="0" presId="urn:microsoft.com/office/officeart/2005/8/layout/vList2"/>
    <dgm:cxn modelId="{2118DFCC-15DA-42A8-AC53-356944CB8A37}" type="presParOf" srcId="{19F5987D-7772-4663-8838-154C9F3C405A}" destId="{CE26AA6B-78C2-4D54-B2AE-A0C622AE87CD}" srcOrd="3" destOrd="0" presId="urn:microsoft.com/office/officeart/2005/8/layout/vList2"/>
    <dgm:cxn modelId="{B78C2566-F1C4-4E4E-8A22-DCA9E5027F47}" type="presParOf" srcId="{19F5987D-7772-4663-8838-154C9F3C405A}" destId="{630339FB-DFC4-4C41-9596-3838EA442BF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72980FF-0E97-4CF7-9281-85F9D221017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404DD2A-9D29-491E-9ACA-02840110B770}">
      <dgm:prSet phldrT="[Texto]"/>
      <dgm:spPr/>
      <dgm:t>
        <a:bodyPr/>
        <a:lstStyle/>
        <a:p>
          <a:r>
            <a:rPr lang="es-EC" dirty="0"/>
            <a:t>VENTAJAS</a:t>
          </a:r>
        </a:p>
      </dgm:t>
    </dgm:pt>
    <dgm:pt modelId="{4AD796C3-14FF-4280-97CD-D7C0B6971DE4}" type="parTrans" cxnId="{32C545F6-9D93-4500-AF2D-845C6B30A083}">
      <dgm:prSet/>
      <dgm:spPr/>
      <dgm:t>
        <a:bodyPr/>
        <a:lstStyle/>
        <a:p>
          <a:endParaRPr lang="es-EC"/>
        </a:p>
      </dgm:t>
    </dgm:pt>
    <dgm:pt modelId="{77F3963A-D962-4E97-9572-B2E27B822B8C}" type="sibTrans" cxnId="{32C545F6-9D93-4500-AF2D-845C6B30A083}">
      <dgm:prSet/>
      <dgm:spPr/>
      <dgm:t>
        <a:bodyPr/>
        <a:lstStyle/>
        <a:p>
          <a:endParaRPr lang="es-EC"/>
        </a:p>
      </dgm:t>
    </dgm:pt>
    <dgm:pt modelId="{E3B334E2-789D-435D-8588-66F3DE1AD954}">
      <dgm:prSet phldrT="[Texto]"/>
      <dgm:spPr/>
      <dgm:t>
        <a:bodyPr/>
        <a:lstStyle/>
        <a:p>
          <a:r>
            <a:rPr lang="es-EC" dirty="0"/>
            <a:t>OBTENER ARCHIVOS EN FORMATOS EN WORD Y PDF</a:t>
          </a:r>
        </a:p>
      </dgm:t>
    </dgm:pt>
    <dgm:pt modelId="{AF470E48-B7B4-44EB-B8D9-A9C9787344F9}" type="parTrans" cxnId="{1ED818A1-C0C6-4C82-98A2-2E3B1CDF7F19}">
      <dgm:prSet/>
      <dgm:spPr/>
      <dgm:t>
        <a:bodyPr/>
        <a:lstStyle/>
        <a:p>
          <a:endParaRPr lang="es-EC"/>
        </a:p>
      </dgm:t>
    </dgm:pt>
    <dgm:pt modelId="{8ACD7B08-7B46-4245-8244-3B7C132E3BF2}" type="sibTrans" cxnId="{1ED818A1-C0C6-4C82-98A2-2E3B1CDF7F19}">
      <dgm:prSet/>
      <dgm:spPr/>
      <dgm:t>
        <a:bodyPr/>
        <a:lstStyle/>
        <a:p>
          <a:endParaRPr lang="es-EC"/>
        </a:p>
      </dgm:t>
    </dgm:pt>
    <dgm:pt modelId="{E9BA140C-2DA8-49C1-AB06-02C04AABC02B}">
      <dgm:prSet phldrT="[Texto]"/>
      <dgm:spPr/>
      <dgm:t>
        <a:bodyPr/>
        <a:lstStyle/>
        <a:p>
          <a:r>
            <a:rPr lang="es-EC" dirty="0"/>
            <a:t>PUBLICAR EN LA WEB, SHARE POINT Y WIKI</a:t>
          </a:r>
        </a:p>
      </dgm:t>
    </dgm:pt>
    <dgm:pt modelId="{13879B72-8ED0-446B-AB1F-3547D92AD246}" type="parTrans" cxnId="{EEB918F4-96B0-41D4-9DF4-21C21DEE68B4}">
      <dgm:prSet/>
      <dgm:spPr/>
      <dgm:t>
        <a:bodyPr/>
        <a:lstStyle/>
        <a:p>
          <a:endParaRPr lang="es-EC"/>
        </a:p>
      </dgm:t>
    </dgm:pt>
    <dgm:pt modelId="{5AE88C04-D3DA-4B78-B278-658D9E134F49}" type="sibTrans" cxnId="{EEB918F4-96B0-41D4-9DF4-21C21DEE68B4}">
      <dgm:prSet/>
      <dgm:spPr/>
      <dgm:t>
        <a:bodyPr/>
        <a:lstStyle/>
        <a:p>
          <a:endParaRPr lang="es-EC"/>
        </a:p>
      </dgm:t>
    </dgm:pt>
    <dgm:pt modelId="{8F91394E-1698-41C1-892A-A96C26CBA9B7}">
      <dgm:prSet phldrT="[Texto]"/>
      <dgm:spPr/>
      <dgm:t>
        <a:bodyPr/>
        <a:lstStyle/>
        <a:p>
          <a:r>
            <a:rPr lang="es-EC" dirty="0"/>
            <a:t>RECOPILA OPINIONES AL LEVANTAR PROCESOS A TRAVES DE UN CHAT CON LOS INVOLUCRADOS</a:t>
          </a:r>
        </a:p>
      </dgm:t>
    </dgm:pt>
    <dgm:pt modelId="{1AE28FCA-3C21-4031-B933-0A9890ECCCBC}" type="parTrans" cxnId="{56745D76-A63B-48EB-89C3-6E4446B07265}">
      <dgm:prSet/>
      <dgm:spPr/>
      <dgm:t>
        <a:bodyPr/>
        <a:lstStyle/>
        <a:p>
          <a:endParaRPr lang="es-EC"/>
        </a:p>
      </dgm:t>
    </dgm:pt>
    <dgm:pt modelId="{DD2F38E6-0B99-4BC3-9FBE-C2A7425B719F}" type="sibTrans" cxnId="{56745D76-A63B-48EB-89C3-6E4446B07265}">
      <dgm:prSet/>
      <dgm:spPr/>
      <dgm:t>
        <a:bodyPr/>
        <a:lstStyle/>
        <a:p>
          <a:endParaRPr lang="es-EC"/>
        </a:p>
      </dgm:t>
    </dgm:pt>
    <dgm:pt modelId="{BFB169FC-E0AB-4D36-98FF-9CAFB8FF99B3}" type="pres">
      <dgm:prSet presAssocID="{E72980FF-0E97-4CF7-9281-85F9D221017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70FED2E-AFDD-470B-957D-FE2CC3ABB987}" type="pres">
      <dgm:prSet presAssocID="{6404DD2A-9D29-491E-9ACA-02840110B770}" presName="thickLine" presStyleLbl="alignNode1" presStyleIdx="0" presStyleCnt="1"/>
      <dgm:spPr/>
    </dgm:pt>
    <dgm:pt modelId="{ABA04840-9DBC-44BE-937F-184233B70216}" type="pres">
      <dgm:prSet presAssocID="{6404DD2A-9D29-491E-9ACA-02840110B770}" presName="horz1" presStyleCnt="0"/>
      <dgm:spPr/>
    </dgm:pt>
    <dgm:pt modelId="{E12EA3BA-07E6-4691-98A1-D0157EAF7B27}" type="pres">
      <dgm:prSet presAssocID="{6404DD2A-9D29-491E-9ACA-02840110B770}" presName="tx1" presStyleLbl="revTx" presStyleIdx="0" presStyleCnt="4"/>
      <dgm:spPr/>
      <dgm:t>
        <a:bodyPr/>
        <a:lstStyle/>
        <a:p>
          <a:endParaRPr lang="es-ES"/>
        </a:p>
      </dgm:t>
    </dgm:pt>
    <dgm:pt modelId="{F1CC9983-34D8-4C15-88C7-0F9B17185A23}" type="pres">
      <dgm:prSet presAssocID="{6404DD2A-9D29-491E-9ACA-02840110B770}" presName="vert1" presStyleCnt="0"/>
      <dgm:spPr/>
    </dgm:pt>
    <dgm:pt modelId="{C1877B06-496A-41FD-87BD-5092EB8856C4}" type="pres">
      <dgm:prSet presAssocID="{E3B334E2-789D-435D-8588-66F3DE1AD954}" presName="vertSpace2a" presStyleCnt="0"/>
      <dgm:spPr/>
    </dgm:pt>
    <dgm:pt modelId="{B133C134-3D30-41A2-A49D-BD2C65DC6756}" type="pres">
      <dgm:prSet presAssocID="{E3B334E2-789D-435D-8588-66F3DE1AD954}" presName="horz2" presStyleCnt="0"/>
      <dgm:spPr/>
    </dgm:pt>
    <dgm:pt modelId="{42BDBFAE-933C-43B6-974E-9DB8ACD698B6}" type="pres">
      <dgm:prSet presAssocID="{E3B334E2-789D-435D-8588-66F3DE1AD954}" presName="horzSpace2" presStyleCnt="0"/>
      <dgm:spPr/>
    </dgm:pt>
    <dgm:pt modelId="{61694EA2-8CE6-4C35-8285-962B2450AB65}" type="pres">
      <dgm:prSet presAssocID="{E3B334E2-789D-435D-8588-66F3DE1AD954}" presName="tx2" presStyleLbl="revTx" presStyleIdx="1" presStyleCnt="4"/>
      <dgm:spPr/>
      <dgm:t>
        <a:bodyPr/>
        <a:lstStyle/>
        <a:p>
          <a:endParaRPr lang="es-ES"/>
        </a:p>
      </dgm:t>
    </dgm:pt>
    <dgm:pt modelId="{A541E823-686F-412F-A8AE-A94408F37533}" type="pres">
      <dgm:prSet presAssocID="{E3B334E2-789D-435D-8588-66F3DE1AD954}" presName="vert2" presStyleCnt="0"/>
      <dgm:spPr/>
    </dgm:pt>
    <dgm:pt modelId="{3BACAE99-FB3D-4044-9BA4-84CDD6C73B32}" type="pres">
      <dgm:prSet presAssocID="{E3B334E2-789D-435D-8588-66F3DE1AD954}" presName="thinLine2b" presStyleLbl="callout" presStyleIdx="0" presStyleCnt="3"/>
      <dgm:spPr/>
    </dgm:pt>
    <dgm:pt modelId="{EF05CC25-3055-4F19-8491-BD855FDB6191}" type="pres">
      <dgm:prSet presAssocID="{E3B334E2-789D-435D-8588-66F3DE1AD954}" presName="vertSpace2b" presStyleCnt="0"/>
      <dgm:spPr/>
    </dgm:pt>
    <dgm:pt modelId="{25C81371-70BF-4B2A-809B-50008D5F3CD2}" type="pres">
      <dgm:prSet presAssocID="{E9BA140C-2DA8-49C1-AB06-02C04AABC02B}" presName="horz2" presStyleCnt="0"/>
      <dgm:spPr/>
    </dgm:pt>
    <dgm:pt modelId="{35724D75-7F4B-4FA5-9A50-13BF53B125BB}" type="pres">
      <dgm:prSet presAssocID="{E9BA140C-2DA8-49C1-AB06-02C04AABC02B}" presName="horzSpace2" presStyleCnt="0"/>
      <dgm:spPr/>
    </dgm:pt>
    <dgm:pt modelId="{8629C2CA-3B10-4198-8518-4E748ABED569}" type="pres">
      <dgm:prSet presAssocID="{E9BA140C-2DA8-49C1-AB06-02C04AABC02B}" presName="tx2" presStyleLbl="revTx" presStyleIdx="2" presStyleCnt="4"/>
      <dgm:spPr/>
      <dgm:t>
        <a:bodyPr/>
        <a:lstStyle/>
        <a:p>
          <a:endParaRPr lang="es-ES"/>
        </a:p>
      </dgm:t>
    </dgm:pt>
    <dgm:pt modelId="{973E2FB8-6192-40A4-8C21-79A0C5B13957}" type="pres">
      <dgm:prSet presAssocID="{E9BA140C-2DA8-49C1-AB06-02C04AABC02B}" presName="vert2" presStyleCnt="0"/>
      <dgm:spPr/>
    </dgm:pt>
    <dgm:pt modelId="{4074314F-73AA-4E1A-9D9C-0BD9C530155C}" type="pres">
      <dgm:prSet presAssocID="{E9BA140C-2DA8-49C1-AB06-02C04AABC02B}" presName="thinLine2b" presStyleLbl="callout" presStyleIdx="1" presStyleCnt="3"/>
      <dgm:spPr/>
    </dgm:pt>
    <dgm:pt modelId="{94D296E0-C622-4466-82F1-0A0B79911563}" type="pres">
      <dgm:prSet presAssocID="{E9BA140C-2DA8-49C1-AB06-02C04AABC02B}" presName="vertSpace2b" presStyleCnt="0"/>
      <dgm:spPr/>
    </dgm:pt>
    <dgm:pt modelId="{3E5027CB-2057-4439-AB5D-EB8C6DE144AA}" type="pres">
      <dgm:prSet presAssocID="{8F91394E-1698-41C1-892A-A96C26CBA9B7}" presName="horz2" presStyleCnt="0"/>
      <dgm:spPr/>
    </dgm:pt>
    <dgm:pt modelId="{86A397EB-86EE-4865-B06E-1F100F7EE026}" type="pres">
      <dgm:prSet presAssocID="{8F91394E-1698-41C1-892A-A96C26CBA9B7}" presName="horzSpace2" presStyleCnt="0"/>
      <dgm:spPr/>
    </dgm:pt>
    <dgm:pt modelId="{D060D389-81BD-4822-B90C-69AAB0D7D63A}" type="pres">
      <dgm:prSet presAssocID="{8F91394E-1698-41C1-892A-A96C26CBA9B7}" presName="tx2" presStyleLbl="revTx" presStyleIdx="3" presStyleCnt="4"/>
      <dgm:spPr/>
      <dgm:t>
        <a:bodyPr/>
        <a:lstStyle/>
        <a:p>
          <a:endParaRPr lang="es-ES"/>
        </a:p>
      </dgm:t>
    </dgm:pt>
    <dgm:pt modelId="{641CB9F7-701A-44D7-A73C-29707F3EC535}" type="pres">
      <dgm:prSet presAssocID="{8F91394E-1698-41C1-892A-A96C26CBA9B7}" presName="vert2" presStyleCnt="0"/>
      <dgm:spPr/>
    </dgm:pt>
    <dgm:pt modelId="{9B5CB7B6-EB4B-4A3A-BCF0-E35F979D941C}" type="pres">
      <dgm:prSet presAssocID="{8F91394E-1698-41C1-892A-A96C26CBA9B7}" presName="thinLine2b" presStyleLbl="callout" presStyleIdx="2" presStyleCnt="3"/>
      <dgm:spPr/>
    </dgm:pt>
    <dgm:pt modelId="{D74A6813-09CC-4A04-9333-7398A321659E}" type="pres">
      <dgm:prSet presAssocID="{8F91394E-1698-41C1-892A-A96C26CBA9B7}" presName="vertSpace2b" presStyleCnt="0"/>
      <dgm:spPr/>
    </dgm:pt>
  </dgm:ptLst>
  <dgm:cxnLst>
    <dgm:cxn modelId="{1ED818A1-C0C6-4C82-98A2-2E3B1CDF7F19}" srcId="{6404DD2A-9D29-491E-9ACA-02840110B770}" destId="{E3B334E2-789D-435D-8588-66F3DE1AD954}" srcOrd="0" destOrd="0" parTransId="{AF470E48-B7B4-44EB-B8D9-A9C9787344F9}" sibTransId="{8ACD7B08-7B46-4245-8244-3B7C132E3BF2}"/>
    <dgm:cxn modelId="{2E0866CD-7794-4873-AD67-551D95988246}" type="presOf" srcId="{E3B334E2-789D-435D-8588-66F3DE1AD954}" destId="{61694EA2-8CE6-4C35-8285-962B2450AB65}" srcOrd="0" destOrd="0" presId="urn:microsoft.com/office/officeart/2008/layout/LinedList"/>
    <dgm:cxn modelId="{56745D76-A63B-48EB-89C3-6E4446B07265}" srcId="{6404DD2A-9D29-491E-9ACA-02840110B770}" destId="{8F91394E-1698-41C1-892A-A96C26CBA9B7}" srcOrd="2" destOrd="0" parTransId="{1AE28FCA-3C21-4031-B933-0A9890ECCCBC}" sibTransId="{DD2F38E6-0B99-4BC3-9FBE-C2A7425B719F}"/>
    <dgm:cxn modelId="{1DDC5AED-0EB3-484C-BFCD-9A46A93B3F21}" type="presOf" srcId="{8F91394E-1698-41C1-892A-A96C26CBA9B7}" destId="{D060D389-81BD-4822-B90C-69AAB0D7D63A}" srcOrd="0" destOrd="0" presId="urn:microsoft.com/office/officeart/2008/layout/LinedList"/>
    <dgm:cxn modelId="{EEB918F4-96B0-41D4-9DF4-21C21DEE68B4}" srcId="{6404DD2A-9D29-491E-9ACA-02840110B770}" destId="{E9BA140C-2DA8-49C1-AB06-02C04AABC02B}" srcOrd="1" destOrd="0" parTransId="{13879B72-8ED0-446B-AB1F-3547D92AD246}" sibTransId="{5AE88C04-D3DA-4B78-B278-658D9E134F49}"/>
    <dgm:cxn modelId="{32C545F6-9D93-4500-AF2D-845C6B30A083}" srcId="{E72980FF-0E97-4CF7-9281-85F9D2210176}" destId="{6404DD2A-9D29-491E-9ACA-02840110B770}" srcOrd="0" destOrd="0" parTransId="{4AD796C3-14FF-4280-97CD-D7C0B6971DE4}" sibTransId="{77F3963A-D962-4E97-9572-B2E27B822B8C}"/>
    <dgm:cxn modelId="{BB064D40-6D97-419C-AC82-B0A8C6630B01}" type="presOf" srcId="{E72980FF-0E97-4CF7-9281-85F9D2210176}" destId="{BFB169FC-E0AB-4D36-98FF-9CAFB8FF99B3}" srcOrd="0" destOrd="0" presId="urn:microsoft.com/office/officeart/2008/layout/LinedList"/>
    <dgm:cxn modelId="{089C358A-1F22-41D1-8089-A74222BF92B4}" type="presOf" srcId="{E9BA140C-2DA8-49C1-AB06-02C04AABC02B}" destId="{8629C2CA-3B10-4198-8518-4E748ABED569}" srcOrd="0" destOrd="0" presId="urn:microsoft.com/office/officeart/2008/layout/LinedList"/>
    <dgm:cxn modelId="{05554182-C480-4C21-80EE-BDB43E02B59D}" type="presOf" srcId="{6404DD2A-9D29-491E-9ACA-02840110B770}" destId="{E12EA3BA-07E6-4691-98A1-D0157EAF7B27}" srcOrd="0" destOrd="0" presId="urn:microsoft.com/office/officeart/2008/layout/LinedList"/>
    <dgm:cxn modelId="{648A9126-1E5C-4413-B28E-6DD8F1ADFF4C}" type="presParOf" srcId="{BFB169FC-E0AB-4D36-98FF-9CAFB8FF99B3}" destId="{F70FED2E-AFDD-470B-957D-FE2CC3ABB987}" srcOrd="0" destOrd="0" presId="urn:microsoft.com/office/officeart/2008/layout/LinedList"/>
    <dgm:cxn modelId="{EB1C3EE5-8E99-418C-93D2-312F0EEBCBAE}" type="presParOf" srcId="{BFB169FC-E0AB-4D36-98FF-9CAFB8FF99B3}" destId="{ABA04840-9DBC-44BE-937F-184233B70216}" srcOrd="1" destOrd="0" presId="urn:microsoft.com/office/officeart/2008/layout/LinedList"/>
    <dgm:cxn modelId="{E2FEA2BE-2D18-408E-8FDE-B0815E4FD13C}" type="presParOf" srcId="{ABA04840-9DBC-44BE-937F-184233B70216}" destId="{E12EA3BA-07E6-4691-98A1-D0157EAF7B27}" srcOrd="0" destOrd="0" presId="urn:microsoft.com/office/officeart/2008/layout/LinedList"/>
    <dgm:cxn modelId="{35DA6628-0C76-4097-910E-7C596A8EAACA}" type="presParOf" srcId="{ABA04840-9DBC-44BE-937F-184233B70216}" destId="{F1CC9983-34D8-4C15-88C7-0F9B17185A23}" srcOrd="1" destOrd="0" presId="urn:microsoft.com/office/officeart/2008/layout/LinedList"/>
    <dgm:cxn modelId="{C9D5B797-43D2-4AD5-9FD3-C7E6C08B40DC}" type="presParOf" srcId="{F1CC9983-34D8-4C15-88C7-0F9B17185A23}" destId="{C1877B06-496A-41FD-87BD-5092EB8856C4}" srcOrd="0" destOrd="0" presId="urn:microsoft.com/office/officeart/2008/layout/LinedList"/>
    <dgm:cxn modelId="{2458A575-E8C8-4CD3-B384-37A53CDB5033}" type="presParOf" srcId="{F1CC9983-34D8-4C15-88C7-0F9B17185A23}" destId="{B133C134-3D30-41A2-A49D-BD2C65DC6756}" srcOrd="1" destOrd="0" presId="urn:microsoft.com/office/officeart/2008/layout/LinedList"/>
    <dgm:cxn modelId="{84501D8E-C927-4016-A9EE-BA84454C3026}" type="presParOf" srcId="{B133C134-3D30-41A2-A49D-BD2C65DC6756}" destId="{42BDBFAE-933C-43B6-974E-9DB8ACD698B6}" srcOrd="0" destOrd="0" presId="urn:microsoft.com/office/officeart/2008/layout/LinedList"/>
    <dgm:cxn modelId="{745643AD-0B86-4B42-A095-E2B917F43F51}" type="presParOf" srcId="{B133C134-3D30-41A2-A49D-BD2C65DC6756}" destId="{61694EA2-8CE6-4C35-8285-962B2450AB65}" srcOrd="1" destOrd="0" presId="urn:microsoft.com/office/officeart/2008/layout/LinedList"/>
    <dgm:cxn modelId="{BF688679-13FD-45BF-BA7B-0AE42377F09C}" type="presParOf" srcId="{B133C134-3D30-41A2-A49D-BD2C65DC6756}" destId="{A541E823-686F-412F-A8AE-A94408F37533}" srcOrd="2" destOrd="0" presId="urn:microsoft.com/office/officeart/2008/layout/LinedList"/>
    <dgm:cxn modelId="{141EC896-5AC7-4AA2-AC36-F152C4B0B62A}" type="presParOf" srcId="{F1CC9983-34D8-4C15-88C7-0F9B17185A23}" destId="{3BACAE99-FB3D-4044-9BA4-84CDD6C73B32}" srcOrd="2" destOrd="0" presId="urn:microsoft.com/office/officeart/2008/layout/LinedList"/>
    <dgm:cxn modelId="{352CB86C-8E65-4589-9427-40539613FCCC}" type="presParOf" srcId="{F1CC9983-34D8-4C15-88C7-0F9B17185A23}" destId="{EF05CC25-3055-4F19-8491-BD855FDB6191}" srcOrd="3" destOrd="0" presId="urn:microsoft.com/office/officeart/2008/layout/LinedList"/>
    <dgm:cxn modelId="{9D70B363-48A8-4C06-9EE5-187B05F13175}" type="presParOf" srcId="{F1CC9983-34D8-4C15-88C7-0F9B17185A23}" destId="{25C81371-70BF-4B2A-809B-50008D5F3CD2}" srcOrd="4" destOrd="0" presId="urn:microsoft.com/office/officeart/2008/layout/LinedList"/>
    <dgm:cxn modelId="{88F10042-6F1A-4DC6-A65A-5F0D869D43D1}" type="presParOf" srcId="{25C81371-70BF-4B2A-809B-50008D5F3CD2}" destId="{35724D75-7F4B-4FA5-9A50-13BF53B125BB}" srcOrd="0" destOrd="0" presId="urn:microsoft.com/office/officeart/2008/layout/LinedList"/>
    <dgm:cxn modelId="{011A6EB5-F0C8-4A87-B9EA-79B668FA063A}" type="presParOf" srcId="{25C81371-70BF-4B2A-809B-50008D5F3CD2}" destId="{8629C2CA-3B10-4198-8518-4E748ABED569}" srcOrd="1" destOrd="0" presId="urn:microsoft.com/office/officeart/2008/layout/LinedList"/>
    <dgm:cxn modelId="{AFE97D8D-0C90-4EA3-B15B-0077BBDC70EB}" type="presParOf" srcId="{25C81371-70BF-4B2A-809B-50008D5F3CD2}" destId="{973E2FB8-6192-40A4-8C21-79A0C5B13957}" srcOrd="2" destOrd="0" presId="urn:microsoft.com/office/officeart/2008/layout/LinedList"/>
    <dgm:cxn modelId="{C7844848-018D-4987-9FBE-301BF9BE1F6B}" type="presParOf" srcId="{F1CC9983-34D8-4C15-88C7-0F9B17185A23}" destId="{4074314F-73AA-4E1A-9D9C-0BD9C530155C}" srcOrd="5" destOrd="0" presId="urn:microsoft.com/office/officeart/2008/layout/LinedList"/>
    <dgm:cxn modelId="{38AA6C9D-A876-492A-9C66-2ADCF8B227A1}" type="presParOf" srcId="{F1CC9983-34D8-4C15-88C7-0F9B17185A23}" destId="{94D296E0-C622-4466-82F1-0A0B79911563}" srcOrd="6" destOrd="0" presId="urn:microsoft.com/office/officeart/2008/layout/LinedList"/>
    <dgm:cxn modelId="{143E4318-6605-43F4-981B-864B2C045B23}" type="presParOf" srcId="{F1CC9983-34D8-4C15-88C7-0F9B17185A23}" destId="{3E5027CB-2057-4439-AB5D-EB8C6DE144AA}" srcOrd="7" destOrd="0" presId="urn:microsoft.com/office/officeart/2008/layout/LinedList"/>
    <dgm:cxn modelId="{B19EC9C2-B6BD-48BD-9B0A-9363A22D7F20}" type="presParOf" srcId="{3E5027CB-2057-4439-AB5D-EB8C6DE144AA}" destId="{86A397EB-86EE-4865-B06E-1F100F7EE026}" srcOrd="0" destOrd="0" presId="urn:microsoft.com/office/officeart/2008/layout/LinedList"/>
    <dgm:cxn modelId="{613F2CD5-619C-4E7C-8511-5A5A156F35CD}" type="presParOf" srcId="{3E5027CB-2057-4439-AB5D-EB8C6DE144AA}" destId="{D060D389-81BD-4822-B90C-69AAB0D7D63A}" srcOrd="1" destOrd="0" presId="urn:microsoft.com/office/officeart/2008/layout/LinedList"/>
    <dgm:cxn modelId="{30984BBB-E371-45A4-B846-5818301531FA}" type="presParOf" srcId="{3E5027CB-2057-4439-AB5D-EB8C6DE144AA}" destId="{641CB9F7-701A-44D7-A73C-29707F3EC535}" srcOrd="2" destOrd="0" presId="urn:microsoft.com/office/officeart/2008/layout/LinedList"/>
    <dgm:cxn modelId="{E135F2FE-32A6-41E7-A4F0-E1DDF6DA95F6}" type="presParOf" srcId="{F1CC9983-34D8-4C15-88C7-0F9B17185A23}" destId="{9B5CB7B6-EB4B-4A3A-BCF0-E35F979D941C}" srcOrd="8" destOrd="0" presId="urn:microsoft.com/office/officeart/2008/layout/LinedList"/>
    <dgm:cxn modelId="{03153689-0CD4-491F-B7AD-C8C36C7909EE}" type="presParOf" srcId="{F1CC9983-34D8-4C15-88C7-0F9B17185A23}" destId="{D74A6813-09CC-4A04-9333-7398A321659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7EA0312-8B13-4E85-9410-C6CA88A728B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96ACB7E-8DD3-4768-8A81-41F5C6BB4BBA}">
      <dgm:prSet phldrT="[Texto]"/>
      <dgm:spPr/>
      <dgm:t>
        <a:bodyPr/>
        <a:lstStyle/>
        <a:p>
          <a:r>
            <a:rPr lang="es-EC" dirty="0"/>
            <a:t>PERMITE</a:t>
          </a:r>
        </a:p>
      </dgm:t>
    </dgm:pt>
    <dgm:pt modelId="{66C6753D-C147-40FD-9EC9-CBF7F8ECB453}" type="parTrans" cxnId="{DB941B16-D8AB-485A-A6EA-4090D82AE6BD}">
      <dgm:prSet/>
      <dgm:spPr/>
      <dgm:t>
        <a:bodyPr/>
        <a:lstStyle/>
        <a:p>
          <a:endParaRPr lang="es-EC"/>
        </a:p>
      </dgm:t>
    </dgm:pt>
    <dgm:pt modelId="{FD82675C-7321-4EEE-AA2C-3524998C49E8}" type="sibTrans" cxnId="{DB941B16-D8AB-485A-A6EA-4090D82AE6BD}">
      <dgm:prSet/>
      <dgm:spPr/>
      <dgm:t>
        <a:bodyPr/>
        <a:lstStyle/>
        <a:p>
          <a:endParaRPr lang="es-EC"/>
        </a:p>
      </dgm:t>
    </dgm:pt>
    <dgm:pt modelId="{F3060935-291C-45C7-8401-62F319FFBD0B}">
      <dgm:prSet phldrT="[Texto]"/>
      <dgm:spPr/>
      <dgm:t>
        <a:bodyPr/>
        <a:lstStyle/>
        <a:p>
          <a:r>
            <a:rPr lang="es-EC" dirty="0"/>
            <a:t>Realizar simulación de procesos </a:t>
          </a:r>
        </a:p>
      </dgm:t>
    </dgm:pt>
    <dgm:pt modelId="{5739B084-E81C-41E7-9298-5CA6DEB92C41}" type="parTrans" cxnId="{8AF09F89-B5DF-4E63-80E8-FBA69801BF54}">
      <dgm:prSet/>
      <dgm:spPr/>
      <dgm:t>
        <a:bodyPr/>
        <a:lstStyle/>
        <a:p>
          <a:endParaRPr lang="es-EC"/>
        </a:p>
      </dgm:t>
    </dgm:pt>
    <dgm:pt modelId="{A7BF9D02-F87A-43C8-9B33-D88E2534019B}" type="sibTrans" cxnId="{8AF09F89-B5DF-4E63-80E8-FBA69801BF54}">
      <dgm:prSet/>
      <dgm:spPr/>
      <dgm:t>
        <a:bodyPr/>
        <a:lstStyle/>
        <a:p>
          <a:endParaRPr lang="es-EC"/>
        </a:p>
      </dgm:t>
    </dgm:pt>
    <dgm:pt modelId="{26250B35-804E-49AE-AE61-E74873226996}">
      <dgm:prSet phldrT="[Texto]"/>
      <dgm:spPr/>
      <dgm:t>
        <a:bodyPr/>
        <a:lstStyle/>
        <a:p>
          <a:r>
            <a:rPr lang="es-EC" dirty="0"/>
            <a:t>Ejecutar procesos diagramados a través de asistente virtual</a:t>
          </a:r>
        </a:p>
      </dgm:t>
    </dgm:pt>
    <dgm:pt modelId="{0840F1A1-F991-4151-98CB-F303A0BBF764}" type="parTrans" cxnId="{984DB021-8AB4-4077-A8F3-D3589C63F706}">
      <dgm:prSet/>
      <dgm:spPr/>
      <dgm:t>
        <a:bodyPr/>
        <a:lstStyle/>
        <a:p>
          <a:endParaRPr lang="es-EC"/>
        </a:p>
      </dgm:t>
    </dgm:pt>
    <dgm:pt modelId="{B6927539-DB9A-4BB2-9361-70D6B729B9A8}" type="sibTrans" cxnId="{984DB021-8AB4-4077-A8F3-D3589C63F706}">
      <dgm:prSet/>
      <dgm:spPr/>
      <dgm:t>
        <a:bodyPr/>
        <a:lstStyle/>
        <a:p>
          <a:endParaRPr lang="es-EC"/>
        </a:p>
      </dgm:t>
    </dgm:pt>
    <dgm:pt modelId="{011DEE4B-B7C4-4EC3-A890-E59E44B4B6BA}">
      <dgm:prSet phldrT="[Texto]"/>
      <dgm:spPr/>
      <dgm:t>
        <a:bodyPr/>
        <a:lstStyle/>
        <a:p>
          <a:r>
            <a:rPr lang="es-EC" dirty="0"/>
            <a:t>Acceder a una plataforma virtual de capacitación  y asesoría</a:t>
          </a:r>
        </a:p>
      </dgm:t>
    </dgm:pt>
    <dgm:pt modelId="{1BEBFB26-105D-40E4-9463-C2B1959495A8}" type="parTrans" cxnId="{ED29695B-68D9-41DE-AB2E-14D6786BDA58}">
      <dgm:prSet/>
      <dgm:spPr/>
      <dgm:t>
        <a:bodyPr/>
        <a:lstStyle/>
        <a:p>
          <a:endParaRPr lang="es-EC"/>
        </a:p>
      </dgm:t>
    </dgm:pt>
    <dgm:pt modelId="{6727D87F-1737-4A7C-8F46-BE376C1AE475}" type="sibTrans" cxnId="{ED29695B-68D9-41DE-AB2E-14D6786BDA58}">
      <dgm:prSet/>
      <dgm:spPr/>
      <dgm:t>
        <a:bodyPr/>
        <a:lstStyle/>
        <a:p>
          <a:endParaRPr lang="es-EC"/>
        </a:p>
      </dgm:t>
    </dgm:pt>
    <dgm:pt modelId="{F4CCF9B2-B3D0-445C-BDC3-0668DF51CBFF}" type="pres">
      <dgm:prSet presAssocID="{27EA0312-8B13-4E85-9410-C6CA88A728B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180B5B00-1949-4E3B-B461-67548A656ECA}" type="pres">
      <dgm:prSet presAssocID="{296ACB7E-8DD3-4768-8A81-41F5C6BB4BBA}" presName="thickLine" presStyleLbl="alignNode1" presStyleIdx="0" presStyleCnt="1"/>
      <dgm:spPr/>
    </dgm:pt>
    <dgm:pt modelId="{A8B94074-1B66-4B4D-9581-2699EEDF4D5D}" type="pres">
      <dgm:prSet presAssocID="{296ACB7E-8DD3-4768-8A81-41F5C6BB4BBA}" presName="horz1" presStyleCnt="0"/>
      <dgm:spPr/>
    </dgm:pt>
    <dgm:pt modelId="{F23609B9-3D7C-45E5-AF8A-70F0B0D8E44F}" type="pres">
      <dgm:prSet presAssocID="{296ACB7E-8DD3-4768-8A81-41F5C6BB4BBA}" presName="tx1" presStyleLbl="revTx" presStyleIdx="0" presStyleCnt="4"/>
      <dgm:spPr/>
      <dgm:t>
        <a:bodyPr/>
        <a:lstStyle/>
        <a:p>
          <a:endParaRPr lang="es-ES"/>
        </a:p>
      </dgm:t>
    </dgm:pt>
    <dgm:pt modelId="{A3B2E5D9-FC7C-4472-A097-C728AD7E4F71}" type="pres">
      <dgm:prSet presAssocID="{296ACB7E-8DD3-4768-8A81-41F5C6BB4BBA}" presName="vert1" presStyleCnt="0"/>
      <dgm:spPr/>
    </dgm:pt>
    <dgm:pt modelId="{90212E36-97F9-4BC1-898E-3DF2B58E6162}" type="pres">
      <dgm:prSet presAssocID="{F3060935-291C-45C7-8401-62F319FFBD0B}" presName="vertSpace2a" presStyleCnt="0"/>
      <dgm:spPr/>
    </dgm:pt>
    <dgm:pt modelId="{639EE596-9B2C-4927-9BE8-8DAE14D5A556}" type="pres">
      <dgm:prSet presAssocID="{F3060935-291C-45C7-8401-62F319FFBD0B}" presName="horz2" presStyleCnt="0"/>
      <dgm:spPr/>
    </dgm:pt>
    <dgm:pt modelId="{CD24F5BE-068F-4BAB-AD70-9FFAE3D924CD}" type="pres">
      <dgm:prSet presAssocID="{F3060935-291C-45C7-8401-62F319FFBD0B}" presName="horzSpace2" presStyleCnt="0"/>
      <dgm:spPr/>
    </dgm:pt>
    <dgm:pt modelId="{052532C7-BEAE-48AE-8BB8-85DE12BD9504}" type="pres">
      <dgm:prSet presAssocID="{F3060935-291C-45C7-8401-62F319FFBD0B}" presName="tx2" presStyleLbl="revTx" presStyleIdx="1" presStyleCnt="4"/>
      <dgm:spPr/>
      <dgm:t>
        <a:bodyPr/>
        <a:lstStyle/>
        <a:p>
          <a:endParaRPr lang="es-ES"/>
        </a:p>
      </dgm:t>
    </dgm:pt>
    <dgm:pt modelId="{EB37C3C3-F876-4881-90CC-152EA3EBCC70}" type="pres">
      <dgm:prSet presAssocID="{F3060935-291C-45C7-8401-62F319FFBD0B}" presName="vert2" presStyleCnt="0"/>
      <dgm:spPr/>
    </dgm:pt>
    <dgm:pt modelId="{52D0F3AE-C13E-4148-B593-D576CB3934AB}" type="pres">
      <dgm:prSet presAssocID="{F3060935-291C-45C7-8401-62F319FFBD0B}" presName="thinLine2b" presStyleLbl="callout" presStyleIdx="0" presStyleCnt="3"/>
      <dgm:spPr/>
    </dgm:pt>
    <dgm:pt modelId="{EC0F58A1-03AD-4A31-A841-629526A90BDF}" type="pres">
      <dgm:prSet presAssocID="{F3060935-291C-45C7-8401-62F319FFBD0B}" presName="vertSpace2b" presStyleCnt="0"/>
      <dgm:spPr/>
    </dgm:pt>
    <dgm:pt modelId="{574AD6BE-5B6A-4BF8-97C8-B02973EFF2B8}" type="pres">
      <dgm:prSet presAssocID="{26250B35-804E-49AE-AE61-E74873226996}" presName="horz2" presStyleCnt="0"/>
      <dgm:spPr/>
    </dgm:pt>
    <dgm:pt modelId="{55BB7E96-6C0B-4C94-BBDD-AF5F23979BA8}" type="pres">
      <dgm:prSet presAssocID="{26250B35-804E-49AE-AE61-E74873226996}" presName="horzSpace2" presStyleCnt="0"/>
      <dgm:spPr/>
    </dgm:pt>
    <dgm:pt modelId="{75662B7B-82AC-4633-9CE1-5970C41C2557}" type="pres">
      <dgm:prSet presAssocID="{26250B35-804E-49AE-AE61-E74873226996}" presName="tx2" presStyleLbl="revTx" presStyleIdx="2" presStyleCnt="4"/>
      <dgm:spPr/>
      <dgm:t>
        <a:bodyPr/>
        <a:lstStyle/>
        <a:p>
          <a:endParaRPr lang="es-ES"/>
        </a:p>
      </dgm:t>
    </dgm:pt>
    <dgm:pt modelId="{6D930B7C-25F9-4A87-84BE-16891BD947DE}" type="pres">
      <dgm:prSet presAssocID="{26250B35-804E-49AE-AE61-E74873226996}" presName="vert2" presStyleCnt="0"/>
      <dgm:spPr/>
    </dgm:pt>
    <dgm:pt modelId="{787E532D-CBAD-42EE-A72C-F1B0A9BA27A5}" type="pres">
      <dgm:prSet presAssocID="{26250B35-804E-49AE-AE61-E74873226996}" presName="thinLine2b" presStyleLbl="callout" presStyleIdx="1" presStyleCnt="3"/>
      <dgm:spPr/>
    </dgm:pt>
    <dgm:pt modelId="{937B099A-655A-4E5D-B351-B50A3767B7D4}" type="pres">
      <dgm:prSet presAssocID="{26250B35-804E-49AE-AE61-E74873226996}" presName="vertSpace2b" presStyleCnt="0"/>
      <dgm:spPr/>
    </dgm:pt>
    <dgm:pt modelId="{13FC55A8-FB3B-40B9-99B6-560758827867}" type="pres">
      <dgm:prSet presAssocID="{011DEE4B-B7C4-4EC3-A890-E59E44B4B6BA}" presName="horz2" presStyleCnt="0"/>
      <dgm:spPr/>
    </dgm:pt>
    <dgm:pt modelId="{07F63A57-46B3-4BDE-9918-FB97FF20FD26}" type="pres">
      <dgm:prSet presAssocID="{011DEE4B-B7C4-4EC3-A890-E59E44B4B6BA}" presName="horzSpace2" presStyleCnt="0"/>
      <dgm:spPr/>
    </dgm:pt>
    <dgm:pt modelId="{C81F00FE-1A7C-4D00-BD44-601ED6175F4A}" type="pres">
      <dgm:prSet presAssocID="{011DEE4B-B7C4-4EC3-A890-E59E44B4B6BA}" presName="tx2" presStyleLbl="revTx" presStyleIdx="3" presStyleCnt="4"/>
      <dgm:spPr/>
      <dgm:t>
        <a:bodyPr/>
        <a:lstStyle/>
        <a:p>
          <a:endParaRPr lang="es-ES"/>
        </a:p>
      </dgm:t>
    </dgm:pt>
    <dgm:pt modelId="{3B80A2A3-AF0D-4BB5-A8D1-CF4E27137335}" type="pres">
      <dgm:prSet presAssocID="{011DEE4B-B7C4-4EC3-A890-E59E44B4B6BA}" presName="vert2" presStyleCnt="0"/>
      <dgm:spPr/>
    </dgm:pt>
    <dgm:pt modelId="{AC83B9D0-BFBA-42A4-A216-B66E85B323B9}" type="pres">
      <dgm:prSet presAssocID="{011DEE4B-B7C4-4EC3-A890-E59E44B4B6BA}" presName="thinLine2b" presStyleLbl="callout" presStyleIdx="2" presStyleCnt="3"/>
      <dgm:spPr/>
    </dgm:pt>
    <dgm:pt modelId="{FBA1B5B4-86E3-438D-B007-77746EB1310D}" type="pres">
      <dgm:prSet presAssocID="{011DEE4B-B7C4-4EC3-A890-E59E44B4B6BA}" presName="vertSpace2b" presStyleCnt="0"/>
      <dgm:spPr/>
    </dgm:pt>
  </dgm:ptLst>
  <dgm:cxnLst>
    <dgm:cxn modelId="{C7D5EC38-5598-4C19-9E35-6E3C24B4827B}" type="presOf" srcId="{296ACB7E-8DD3-4768-8A81-41F5C6BB4BBA}" destId="{F23609B9-3D7C-45E5-AF8A-70F0B0D8E44F}" srcOrd="0" destOrd="0" presId="urn:microsoft.com/office/officeart/2008/layout/LinedList"/>
    <dgm:cxn modelId="{D9577782-4108-40D1-B898-CA05A4ABB89D}" type="presOf" srcId="{26250B35-804E-49AE-AE61-E74873226996}" destId="{75662B7B-82AC-4633-9CE1-5970C41C2557}" srcOrd="0" destOrd="0" presId="urn:microsoft.com/office/officeart/2008/layout/LinedList"/>
    <dgm:cxn modelId="{DB941B16-D8AB-485A-A6EA-4090D82AE6BD}" srcId="{27EA0312-8B13-4E85-9410-C6CA88A728B6}" destId="{296ACB7E-8DD3-4768-8A81-41F5C6BB4BBA}" srcOrd="0" destOrd="0" parTransId="{66C6753D-C147-40FD-9EC9-CBF7F8ECB453}" sibTransId="{FD82675C-7321-4EEE-AA2C-3524998C49E8}"/>
    <dgm:cxn modelId="{96C21C18-54DA-4311-AAA2-01AF89B6A6F6}" type="presOf" srcId="{27EA0312-8B13-4E85-9410-C6CA88A728B6}" destId="{F4CCF9B2-B3D0-445C-BDC3-0668DF51CBFF}" srcOrd="0" destOrd="0" presId="urn:microsoft.com/office/officeart/2008/layout/LinedList"/>
    <dgm:cxn modelId="{8AF09F89-B5DF-4E63-80E8-FBA69801BF54}" srcId="{296ACB7E-8DD3-4768-8A81-41F5C6BB4BBA}" destId="{F3060935-291C-45C7-8401-62F319FFBD0B}" srcOrd="0" destOrd="0" parTransId="{5739B084-E81C-41E7-9298-5CA6DEB92C41}" sibTransId="{A7BF9D02-F87A-43C8-9B33-D88E2534019B}"/>
    <dgm:cxn modelId="{4E132D62-0BD6-485B-A1EC-BC8060198FA0}" type="presOf" srcId="{011DEE4B-B7C4-4EC3-A890-E59E44B4B6BA}" destId="{C81F00FE-1A7C-4D00-BD44-601ED6175F4A}" srcOrd="0" destOrd="0" presId="urn:microsoft.com/office/officeart/2008/layout/LinedList"/>
    <dgm:cxn modelId="{984DB021-8AB4-4077-A8F3-D3589C63F706}" srcId="{296ACB7E-8DD3-4768-8A81-41F5C6BB4BBA}" destId="{26250B35-804E-49AE-AE61-E74873226996}" srcOrd="1" destOrd="0" parTransId="{0840F1A1-F991-4151-98CB-F303A0BBF764}" sibTransId="{B6927539-DB9A-4BB2-9361-70D6B729B9A8}"/>
    <dgm:cxn modelId="{00A11315-DDFC-43DB-A3BB-4D7E4FCCFE7D}" type="presOf" srcId="{F3060935-291C-45C7-8401-62F319FFBD0B}" destId="{052532C7-BEAE-48AE-8BB8-85DE12BD9504}" srcOrd="0" destOrd="0" presId="urn:microsoft.com/office/officeart/2008/layout/LinedList"/>
    <dgm:cxn modelId="{ED29695B-68D9-41DE-AB2E-14D6786BDA58}" srcId="{296ACB7E-8DD3-4768-8A81-41F5C6BB4BBA}" destId="{011DEE4B-B7C4-4EC3-A890-E59E44B4B6BA}" srcOrd="2" destOrd="0" parTransId="{1BEBFB26-105D-40E4-9463-C2B1959495A8}" sibTransId="{6727D87F-1737-4A7C-8F46-BE376C1AE475}"/>
    <dgm:cxn modelId="{A48A5D71-4818-407A-B3FD-EEB88CA71893}" type="presParOf" srcId="{F4CCF9B2-B3D0-445C-BDC3-0668DF51CBFF}" destId="{180B5B00-1949-4E3B-B461-67548A656ECA}" srcOrd="0" destOrd="0" presId="urn:microsoft.com/office/officeart/2008/layout/LinedList"/>
    <dgm:cxn modelId="{1ABC432B-EB70-49D7-B04F-CAD728121520}" type="presParOf" srcId="{F4CCF9B2-B3D0-445C-BDC3-0668DF51CBFF}" destId="{A8B94074-1B66-4B4D-9581-2699EEDF4D5D}" srcOrd="1" destOrd="0" presId="urn:microsoft.com/office/officeart/2008/layout/LinedList"/>
    <dgm:cxn modelId="{2A432973-E6D8-4AB9-8824-014B8899B796}" type="presParOf" srcId="{A8B94074-1B66-4B4D-9581-2699EEDF4D5D}" destId="{F23609B9-3D7C-45E5-AF8A-70F0B0D8E44F}" srcOrd="0" destOrd="0" presId="urn:microsoft.com/office/officeart/2008/layout/LinedList"/>
    <dgm:cxn modelId="{AB9169E3-6700-4F07-8001-ED2C6B129381}" type="presParOf" srcId="{A8B94074-1B66-4B4D-9581-2699EEDF4D5D}" destId="{A3B2E5D9-FC7C-4472-A097-C728AD7E4F71}" srcOrd="1" destOrd="0" presId="urn:microsoft.com/office/officeart/2008/layout/LinedList"/>
    <dgm:cxn modelId="{C381D373-C2E2-432A-958D-E4F647B19B1A}" type="presParOf" srcId="{A3B2E5D9-FC7C-4472-A097-C728AD7E4F71}" destId="{90212E36-97F9-4BC1-898E-3DF2B58E6162}" srcOrd="0" destOrd="0" presId="urn:microsoft.com/office/officeart/2008/layout/LinedList"/>
    <dgm:cxn modelId="{358A373F-91E3-4EFB-BC7A-BCAECF4E40C9}" type="presParOf" srcId="{A3B2E5D9-FC7C-4472-A097-C728AD7E4F71}" destId="{639EE596-9B2C-4927-9BE8-8DAE14D5A556}" srcOrd="1" destOrd="0" presId="urn:microsoft.com/office/officeart/2008/layout/LinedList"/>
    <dgm:cxn modelId="{263CF32D-6D32-427C-8E13-841B3B835E05}" type="presParOf" srcId="{639EE596-9B2C-4927-9BE8-8DAE14D5A556}" destId="{CD24F5BE-068F-4BAB-AD70-9FFAE3D924CD}" srcOrd="0" destOrd="0" presId="urn:microsoft.com/office/officeart/2008/layout/LinedList"/>
    <dgm:cxn modelId="{9A43FA6C-379D-47DC-A79A-7409FADDDDFE}" type="presParOf" srcId="{639EE596-9B2C-4927-9BE8-8DAE14D5A556}" destId="{052532C7-BEAE-48AE-8BB8-85DE12BD9504}" srcOrd="1" destOrd="0" presId="urn:microsoft.com/office/officeart/2008/layout/LinedList"/>
    <dgm:cxn modelId="{39BF2073-93AE-480E-AE05-463A7BEFB1EC}" type="presParOf" srcId="{639EE596-9B2C-4927-9BE8-8DAE14D5A556}" destId="{EB37C3C3-F876-4881-90CC-152EA3EBCC70}" srcOrd="2" destOrd="0" presId="urn:microsoft.com/office/officeart/2008/layout/LinedList"/>
    <dgm:cxn modelId="{386C7275-3F82-40A1-9AB1-059B9ECA80A6}" type="presParOf" srcId="{A3B2E5D9-FC7C-4472-A097-C728AD7E4F71}" destId="{52D0F3AE-C13E-4148-B593-D576CB3934AB}" srcOrd="2" destOrd="0" presId="urn:microsoft.com/office/officeart/2008/layout/LinedList"/>
    <dgm:cxn modelId="{B715327F-B4FC-406B-8E95-1AA1F79A2E43}" type="presParOf" srcId="{A3B2E5D9-FC7C-4472-A097-C728AD7E4F71}" destId="{EC0F58A1-03AD-4A31-A841-629526A90BDF}" srcOrd="3" destOrd="0" presId="urn:microsoft.com/office/officeart/2008/layout/LinedList"/>
    <dgm:cxn modelId="{38F7F8B7-559D-46E6-9499-2BFF2EE2BA7F}" type="presParOf" srcId="{A3B2E5D9-FC7C-4472-A097-C728AD7E4F71}" destId="{574AD6BE-5B6A-4BF8-97C8-B02973EFF2B8}" srcOrd="4" destOrd="0" presId="urn:microsoft.com/office/officeart/2008/layout/LinedList"/>
    <dgm:cxn modelId="{AFF89694-BB16-4C92-ACBF-3920D0D2EE84}" type="presParOf" srcId="{574AD6BE-5B6A-4BF8-97C8-B02973EFF2B8}" destId="{55BB7E96-6C0B-4C94-BBDD-AF5F23979BA8}" srcOrd="0" destOrd="0" presId="urn:microsoft.com/office/officeart/2008/layout/LinedList"/>
    <dgm:cxn modelId="{CCF8F0CF-C337-41CE-9181-E646641E6441}" type="presParOf" srcId="{574AD6BE-5B6A-4BF8-97C8-B02973EFF2B8}" destId="{75662B7B-82AC-4633-9CE1-5970C41C2557}" srcOrd="1" destOrd="0" presId="urn:microsoft.com/office/officeart/2008/layout/LinedList"/>
    <dgm:cxn modelId="{A6B47DEB-EE5D-406B-99DE-18E3C235E264}" type="presParOf" srcId="{574AD6BE-5B6A-4BF8-97C8-B02973EFF2B8}" destId="{6D930B7C-25F9-4A87-84BE-16891BD947DE}" srcOrd="2" destOrd="0" presId="urn:microsoft.com/office/officeart/2008/layout/LinedList"/>
    <dgm:cxn modelId="{456D5DAF-D8A2-43CD-B73E-81E077066F23}" type="presParOf" srcId="{A3B2E5D9-FC7C-4472-A097-C728AD7E4F71}" destId="{787E532D-CBAD-42EE-A72C-F1B0A9BA27A5}" srcOrd="5" destOrd="0" presId="urn:microsoft.com/office/officeart/2008/layout/LinedList"/>
    <dgm:cxn modelId="{8AF44936-8B30-433A-9F59-7969B4B6E675}" type="presParOf" srcId="{A3B2E5D9-FC7C-4472-A097-C728AD7E4F71}" destId="{937B099A-655A-4E5D-B351-B50A3767B7D4}" srcOrd="6" destOrd="0" presId="urn:microsoft.com/office/officeart/2008/layout/LinedList"/>
    <dgm:cxn modelId="{B9DA4C74-B721-44EF-99D8-9D612649CBB0}" type="presParOf" srcId="{A3B2E5D9-FC7C-4472-A097-C728AD7E4F71}" destId="{13FC55A8-FB3B-40B9-99B6-560758827867}" srcOrd="7" destOrd="0" presId="urn:microsoft.com/office/officeart/2008/layout/LinedList"/>
    <dgm:cxn modelId="{E35B15B8-D5AD-4A48-BC3D-5E6CC83AE2BC}" type="presParOf" srcId="{13FC55A8-FB3B-40B9-99B6-560758827867}" destId="{07F63A57-46B3-4BDE-9918-FB97FF20FD26}" srcOrd="0" destOrd="0" presId="urn:microsoft.com/office/officeart/2008/layout/LinedList"/>
    <dgm:cxn modelId="{BC3B2A82-E9DF-49ED-AA97-F7B9A0D13278}" type="presParOf" srcId="{13FC55A8-FB3B-40B9-99B6-560758827867}" destId="{C81F00FE-1A7C-4D00-BD44-601ED6175F4A}" srcOrd="1" destOrd="0" presId="urn:microsoft.com/office/officeart/2008/layout/LinedList"/>
    <dgm:cxn modelId="{17D70B57-0E7A-47EF-B966-C3DC3934F62F}" type="presParOf" srcId="{13FC55A8-FB3B-40B9-99B6-560758827867}" destId="{3B80A2A3-AF0D-4BB5-A8D1-CF4E27137335}" srcOrd="2" destOrd="0" presId="urn:microsoft.com/office/officeart/2008/layout/LinedList"/>
    <dgm:cxn modelId="{D41166D6-7117-4E10-8E73-CCD71AD053C8}" type="presParOf" srcId="{A3B2E5D9-FC7C-4472-A097-C728AD7E4F71}" destId="{AC83B9D0-BFBA-42A4-A216-B66E85B323B9}" srcOrd="8" destOrd="0" presId="urn:microsoft.com/office/officeart/2008/layout/LinedList"/>
    <dgm:cxn modelId="{152CFE73-EB39-43B5-A1A1-328CEAB85B0B}" type="presParOf" srcId="{A3B2E5D9-FC7C-4472-A097-C728AD7E4F71}" destId="{FBA1B5B4-86E3-438D-B007-77746EB1310D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FA8105-F00C-426F-8751-2DE0B0E3BE4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8B33600-6DFD-40C1-85D6-209CA18E9E11}">
      <dgm:prSet/>
      <dgm:spPr/>
      <dgm:t>
        <a:bodyPr/>
        <a:lstStyle/>
        <a:p>
          <a:pPr rtl="0"/>
          <a:r>
            <a:rPr lang="es-EC"/>
            <a:t>Especifican el comportamiento particular de las actividades durante su ejecución</a:t>
          </a:r>
        </a:p>
      </dgm:t>
    </dgm:pt>
    <dgm:pt modelId="{4481995D-9673-48C5-BCB1-1BF63DBD115E}" type="parTrans" cxnId="{2F4F75D5-9387-4B46-9C41-3EDD7F1BA0FA}">
      <dgm:prSet/>
      <dgm:spPr/>
      <dgm:t>
        <a:bodyPr/>
        <a:lstStyle/>
        <a:p>
          <a:endParaRPr lang="es-EC"/>
        </a:p>
      </dgm:t>
    </dgm:pt>
    <dgm:pt modelId="{416EF2D5-9D7A-4CEC-B3A4-FD60FADC6613}" type="sibTrans" cxnId="{2F4F75D5-9387-4B46-9C41-3EDD7F1BA0FA}">
      <dgm:prSet/>
      <dgm:spPr/>
      <dgm:t>
        <a:bodyPr/>
        <a:lstStyle/>
        <a:p>
          <a:endParaRPr lang="es-EC"/>
        </a:p>
      </dgm:t>
    </dgm:pt>
    <dgm:pt modelId="{9D9EE6FF-F13F-41D3-BD5B-143748FF2E4B}" type="pres">
      <dgm:prSet presAssocID="{C3FA8105-F00C-426F-8751-2DE0B0E3BE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A4D88BB-F685-4BF0-A1CC-2241574AA901}" type="pres">
      <dgm:prSet presAssocID="{C8B33600-6DFD-40C1-85D6-209CA18E9E11}" presName="parentText" presStyleLbl="node1" presStyleIdx="0" presStyleCnt="1" custScaleY="1179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B10A85E-46D7-4362-A828-0C9B33B96CBF}" type="presOf" srcId="{C3FA8105-F00C-426F-8751-2DE0B0E3BE46}" destId="{9D9EE6FF-F13F-41D3-BD5B-143748FF2E4B}" srcOrd="0" destOrd="0" presId="urn:microsoft.com/office/officeart/2005/8/layout/vList2"/>
    <dgm:cxn modelId="{2F4F75D5-9387-4B46-9C41-3EDD7F1BA0FA}" srcId="{C3FA8105-F00C-426F-8751-2DE0B0E3BE46}" destId="{C8B33600-6DFD-40C1-85D6-209CA18E9E11}" srcOrd="0" destOrd="0" parTransId="{4481995D-9673-48C5-BCB1-1BF63DBD115E}" sibTransId="{416EF2D5-9D7A-4CEC-B3A4-FD60FADC6613}"/>
    <dgm:cxn modelId="{C568AFF5-A557-432B-B625-631634EC385A}" type="presOf" srcId="{C8B33600-6DFD-40C1-85D6-209CA18E9E11}" destId="{2A4D88BB-F685-4BF0-A1CC-2241574AA901}" srcOrd="0" destOrd="0" presId="urn:microsoft.com/office/officeart/2005/8/layout/vList2"/>
    <dgm:cxn modelId="{003B0F02-C332-473D-B959-8A0EF75A5BF1}" type="presParOf" srcId="{9D9EE6FF-F13F-41D3-BD5B-143748FF2E4B}" destId="{2A4D88BB-F685-4BF0-A1CC-2241574AA90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59025E-D259-4A79-B3A6-FD992D84BD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C"/>
        </a:p>
      </dgm:t>
    </dgm:pt>
    <dgm:pt modelId="{1838192F-E9DA-40A0-9E0D-AF28F4FAC15A}">
      <dgm:prSet/>
      <dgm:spPr/>
      <dgm:t>
        <a:bodyPr/>
        <a:lstStyle/>
        <a:p>
          <a:pPr rtl="0"/>
          <a:r>
            <a:rPr lang="es-EC"/>
            <a:t>Especifican la naturaleza de la tarea que se desea llevar a cabo</a:t>
          </a:r>
        </a:p>
      </dgm:t>
    </dgm:pt>
    <dgm:pt modelId="{7EC3853E-26C8-4E8D-A154-22DEA915D8CD}" type="parTrans" cxnId="{CBD2B360-0C38-4236-9BB7-E5EB4B6BA680}">
      <dgm:prSet/>
      <dgm:spPr/>
      <dgm:t>
        <a:bodyPr/>
        <a:lstStyle/>
        <a:p>
          <a:endParaRPr lang="es-EC"/>
        </a:p>
      </dgm:t>
    </dgm:pt>
    <dgm:pt modelId="{75FBDE98-20E0-4E1E-AF55-F758FBB30823}" type="sibTrans" cxnId="{CBD2B360-0C38-4236-9BB7-E5EB4B6BA680}">
      <dgm:prSet/>
      <dgm:spPr/>
      <dgm:t>
        <a:bodyPr/>
        <a:lstStyle/>
        <a:p>
          <a:endParaRPr lang="es-EC"/>
        </a:p>
      </dgm:t>
    </dgm:pt>
    <dgm:pt modelId="{92B75715-FA79-4151-9CF0-C7E6C42FBF28}" type="pres">
      <dgm:prSet presAssocID="{2659025E-D259-4A79-B3A6-FD992D84BD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947EDB6-B15B-4638-B34D-48C82C0D7C25}" type="pres">
      <dgm:prSet presAssocID="{1838192F-E9DA-40A0-9E0D-AF28F4FAC15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BD2B360-0C38-4236-9BB7-E5EB4B6BA680}" srcId="{2659025E-D259-4A79-B3A6-FD992D84BD12}" destId="{1838192F-E9DA-40A0-9E0D-AF28F4FAC15A}" srcOrd="0" destOrd="0" parTransId="{7EC3853E-26C8-4E8D-A154-22DEA915D8CD}" sibTransId="{75FBDE98-20E0-4E1E-AF55-F758FBB30823}"/>
    <dgm:cxn modelId="{52D80111-0EAF-44AA-B228-9CA7AC217758}" type="presOf" srcId="{2659025E-D259-4A79-B3A6-FD992D84BD12}" destId="{92B75715-FA79-4151-9CF0-C7E6C42FBF28}" srcOrd="0" destOrd="0" presId="urn:microsoft.com/office/officeart/2005/8/layout/vList2"/>
    <dgm:cxn modelId="{69C71AE0-21AD-4EFF-B618-5C0D9363A754}" type="presOf" srcId="{1838192F-E9DA-40A0-9E0D-AF28F4FAC15A}" destId="{B947EDB6-B15B-4638-B34D-48C82C0D7C25}" srcOrd="0" destOrd="0" presId="urn:microsoft.com/office/officeart/2005/8/layout/vList2"/>
    <dgm:cxn modelId="{CE647BD5-5478-4D30-8955-880C5910E190}" type="presParOf" srcId="{92B75715-FA79-4151-9CF0-C7E6C42FBF28}" destId="{B947EDB6-B15B-4638-B34D-48C82C0D7C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02A0F6-4855-4526-AC5B-E42626FC57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904BC7C-B7B7-4EB5-9787-605C361E40CC}">
      <dgm:prSet/>
      <dgm:spPr/>
      <dgm:t>
        <a:bodyPr/>
        <a:lstStyle/>
        <a:p>
          <a:pPr rtl="0"/>
          <a:r>
            <a:rPr lang="es-EC" dirty="0"/>
            <a:t>Los marcadores internos indicarán el tipo de control de comportamiento </a:t>
          </a:r>
        </a:p>
      </dgm:t>
    </dgm:pt>
    <dgm:pt modelId="{6905352D-B531-4235-B4A4-503FD1034AE7}" type="parTrans" cxnId="{4ED494B3-4C92-419F-9B14-43B9DC2F5D9B}">
      <dgm:prSet/>
      <dgm:spPr/>
      <dgm:t>
        <a:bodyPr/>
        <a:lstStyle/>
        <a:p>
          <a:endParaRPr lang="es-EC"/>
        </a:p>
      </dgm:t>
    </dgm:pt>
    <dgm:pt modelId="{4D16AD9C-7BB0-40B0-8BFA-D7B1FED37A03}" type="sibTrans" cxnId="{4ED494B3-4C92-419F-9B14-43B9DC2F5D9B}">
      <dgm:prSet/>
      <dgm:spPr/>
      <dgm:t>
        <a:bodyPr/>
        <a:lstStyle/>
        <a:p>
          <a:endParaRPr lang="es-EC"/>
        </a:p>
      </dgm:t>
    </dgm:pt>
    <dgm:pt modelId="{2AF090D8-E6A9-402D-A72E-B528105CF9F6}">
      <dgm:prSet/>
      <dgm:spPr/>
      <dgm:t>
        <a:bodyPr/>
        <a:lstStyle/>
        <a:p>
          <a:pPr rtl="0"/>
          <a:r>
            <a:rPr lang="es-EC"/>
            <a:t>Se representa por la típica figura del rombo y se usa para controlar la divergencia o convergencia de la secuencia de flujo. </a:t>
          </a:r>
          <a:endParaRPr lang="es-EC" dirty="0"/>
        </a:p>
      </dgm:t>
    </dgm:pt>
    <dgm:pt modelId="{CF8C1885-0847-4B07-ABCF-71EF76AB64BF}" type="parTrans" cxnId="{2C99D0DF-9A3C-4F03-AA94-F7D4E39445C3}">
      <dgm:prSet/>
      <dgm:spPr/>
      <dgm:t>
        <a:bodyPr/>
        <a:lstStyle/>
        <a:p>
          <a:endParaRPr lang="es-EC"/>
        </a:p>
      </dgm:t>
    </dgm:pt>
    <dgm:pt modelId="{83E9B401-7CED-49B6-B290-FB7910CBE2D5}" type="sibTrans" cxnId="{2C99D0DF-9A3C-4F03-AA94-F7D4E39445C3}">
      <dgm:prSet/>
      <dgm:spPr/>
      <dgm:t>
        <a:bodyPr/>
        <a:lstStyle/>
        <a:p>
          <a:endParaRPr lang="es-EC"/>
        </a:p>
      </dgm:t>
    </dgm:pt>
    <dgm:pt modelId="{57483C61-8688-4D5D-8BC1-F5ACB576889F}">
      <dgm:prSet/>
      <dgm:spPr/>
      <dgm:t>
        <a:bodyPr/>
        <a:lstStyle/>
        <a:p>
          <a:pPr rtl="0"/>
          <a:r>
            <a:rPr lang="es-EC"/>
            <a:t>Esto determina las tradicionales decisiones, la creación de nuevos caminos, la fusión de estos o su unión. </a:t>
          </a:r>
          <a:endParaRPr lang="es-EC" dirty="0"/>
        </a:p>
      </dgm:t>
    </dgm:pt>
    <dgm:pt modelId="{5080A939-2DFF-4B6B-BFA8-EFC6FD63A1B1}" type="parTrans" cxnId="{20E8814C-4CC0-4AC2-8E31-6045BB931A0A}">
      <dgm:prSet/>
      <dgm:spPr/>
      <dgm:t>
        <a:bodyPr/>
        <a:lstStyle/>
        <a:p>
          <a:endParaRPr lang="es-EC"/>
        </a:p>
      </dgm:t>
    </dgm:pt>
    <dgm:pt modelId="{B82730FD-0FFD-4ED1-BE90-FB8E0A9F0010}" type="sibTrans" cxnId="{20E8814C-4CC0-4AC2-8E31-6045BB931A0A}">
      <dgm:prSet/>
      <dgm:spPr/>
      <dgm:t>
        <a:bodyPr/>
        <a:lstStyle/>
        <a:p>
          <a:endParaRPr lang="es-EC"/>
        </a:p>
      </dgm:t>
    </dgm:pt>
    <dgm:pt modelId="{56C3CA11-4475-4075-8701-F66BE44F7F1A}" type="pres">
      <dgm:prSet presAssocID="{FD02A0F6-4855-4526-AC5B-E42626FC57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3B0B434-C915-4B5F-AD93-846F98498C68}" type="pres">
      <dgm:prSet presAssocID="{2AF090D8-E6A9-402D-A72E-B528105CF9F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3EA600-A660-4998-B69E-160FD362FBCD}" type="pres">
      <dgm:prSet presAssocID="{83E9B401-7CED-49B6-B290-FB7910CBE2D5}" presName="spacer" presStyleCnt="0"/>
      <dgm:spPr/>
    </dgm:pt>
    <dgm:pt modelId="{97457F16-297A-4A10-9233-EC89FAA0320B}" type="pres">
      <dgm:prSet presAssocID="{57483C61-8688-4D5D-8BC1-F5ACB576889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CAC823-942E-4674-9DE4-0A61C3F5306D}" type="pres">
      <dgm:prSet presAssocID="{B82730FD-0FFD-4ED1-BE90-FB8E0A9F0010}" presName="spacer" presStyleCnt="0"/>
      <dgm:spPr/>
    </dgm:pt>
    <dgm:pt modelId="{AA5866F0-33AC-4933-999F-BAAF5E946E6B}" type="pres">
      <dgm:prSet presAssocID="{4904BC7C-B7B7-4EB5-9787-605C361E40C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4A7D06D-28F0-437C-A5E8-16477FA9B950}" type="presOf" srcId="{2AF090D8-E6A9-402D-A72E-B528105CF9F6}" destId="{13B0B434-C915-4B5F-AD93-846F98498C68}" srcOrd="0" destOrd="0" presId="urn:microsoft.com/office/officeart/2005/8/layout/vList2"/>
    <dgm:cxn modelId="{2C99D0DF-9A3C-4F03-AA94-F7D4E39445C3}" srcId="{FD02A0F6-4855-4526-AC5B-E42626FC57F0}" destId="{2AF090D8-E6A9-402D-A72E-B528105CF9F6}" srcOrd="0" destOrd="0" parTransId="{CF8C1885-0847-4B07-ABCF-71EF76AB64BF}" sibTransId="{83E9B401-7CED-49B6-B290-FB7910CBE2D5}"/>
    <dgm:cxn modelId="{4ED494B3-4C92-419F-9B14-43B9DC2F5D9B}" srcId="{FD02A0F6-4855-4526-AC5B-E42626FC57F0}" destId="{4904BC7C-B7B7-4EB5-9787-605C361E40CC}" srcOrd="2" destOrd="0" parTransId="{6905352D-B531-4235-B4A4-503FD1034AE7}" sibTransId="{4D16AD9C-7BB0-40B0-8BFA-D7B1FED37A03}"/>
    <dgm:cxn modelId="{DC9CFEE3-6A08-402D-A4A5-D54FF09803CE}" type="presOf" srcId="{57483C61-8688-4D5D-8BC1-F5ACB576889F}" destId="{97457F16-297A-4A10-9233-EC89FAA0320B}" srcOrd="0" destOrd="0" presId="urn:microsoft.com/office/officeart/2005/8/layout/vList2"/>
    <dgm:cxn modelId="{20E8814C-4CC0-4AC2-8E31-6045BB931A0A}" srcId="{FD02A0F6-4855-4526-AC5B-E42626FC57F0}" destId="{57483C61-8688-4D5D-8BC1-F5ACB576889F}" srcOrd="1" destOrd="0" parTransId="{5080A939-2DFF-4B6B-BFA8-EFC6FD63A1B1}" sibTransId="{B82730FD-0FFD-4ED1-BE90-FB8E0A9F0010}"/>
    <dgm:cxn modelId="{FC1D2972-E24D-4AF4-8C53-8EB46C96A47E}" type="presOf" srcId="{FD02A0F6-4855-4526-AC5B-E42626FC57F0}" destId="{56C3CA11-4475-4075-8701-F66BE44F7F1A}" srcOrd="0" destOrd="0" presId="urn:microsoft.com/office/officeart/2005/8/layout/vList2"/>
    <dgm:cxn modelId="{A24DD259-CC49-4DBC-A8BA-2F9CED952446}" type="presOf" srcId="{4904BC7C-B7B7-4EB5-9787-605C361E40CC}" destId="{AA5866F0-33AC-4933-999F-BAAF5E946E6B}" srcOrd="0" destOrd="0" presId="urn:microsoft.com/office/officeart/2005/8/layout/vList2"/>
    <dgm:cxn modelId="{A56198AB-54DC-471B-BD1C-4D1A0C65C4ED}" type="presParOf" srcId="{56C3CA11-4475-4075-8701-F66BE44F7F1A}" destId="{13B0B434-C915-4B5F-AD93-846F98498C68}" srcOrd="0" destOrd="0" presId="urn:microsoft.com/office/officeart/2005/8/layout/vList2"/>
    <dgm:cxn modelId="{B3316FFD-9D92-4BDD-B118-14E3FA69ADA5}" type="presParOf" srcId="{56C3CA11-4475-4075-8701-F66BE44F7F1A}" destId="{3D3EA600-A660-4998-B69E-160FD362FBCD}" srcOrd="1" destOrd="0" presId="urn:microsoft.com/office/officeart/2005/8/layout/vList2"/>
    <dgm:cxn modelId="{C3D69BA3-01ED-4902-BD4A-375E8085F82B}" type="presParOf" srcId="{56C3CA11-4475-4075-8701-F66BE44F7F1A}" destId="{97457F16-297A-4A10-9233-EC89FAA0320B}" srcOrd="2" destOrd="0" presId="urn:microsoft.com/office/officeart/2005/8/layout/vList2"/>
    <dgm:cxn modelId="{132F9089-7AF7-42A1-A08D-944B29247872}" type="presParOf" srcId="{56C3CA11-4475-4075-8701-F66BE44F7F1A}" destId="{F4CAC823-942E-4674-9DE4-0A61C3F5306D}" srcOrd="3" destOrd="0" presId="urn:microsoft.com/office/officeart/2005/8/layout/vList2"/>
    <dgm:cxn modelId="{627DA939-8D5F-45CD-8993-7A8359D0B8A8}" type="presParOf" srcId="{56C3CA11-4475-4075-8701-F66BE44F7F1A}" destId="{AA5866F0-33AC-4933-999F-BAAF5E946E6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BEF86D-899E-4B1D-9972-D5C64655AF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B0381AD-C45C-4736-BE8A-62FA273104DA}">
      <dgm:prSet/>
      <dgm:spPr/>
      <dgm:t>
        <a:bodyPr/>
        <a:lstStyle/>
        <a:p>
          <a:pPr rtl="0"/>
          <a:r>
            <a:rPr lang="es-EC"/>
            <a:t>Los objetos de flujo se conectan entre ellos en un diagrama para crear el esqueleto básico de la estructura de un proceso de negocio. </a:t>
          </a:r>
        </a:p>
      </dgm:t>
    </dgm:pt>
    <dgm:pt modelId="{9AFA0C22-2867-411A-A18F-D1671112B65B}" type="parTrans" cxnId="{A7B1CCF9-0323-47EF-B43B-46A61EA5E80B}">
      <dgm:prSet/>
      <dgm:spPr/>
      <dgm:t>
        <a:bodyPr/>
        <a:lstStyle/>
        <a:p>
          <a:endParaRPr lang="es-EC"/>
        </a:p>
      </dgm:t>
    </dgm:pt>
    <dgm:pt modelId="{54D56E23-5219-4E83-A9F3-8831F22B9421}" type="sibTrans" cxnId="{A7B1CCF9-0323-47EF-B43B-46A61EA5E80B}">
      <dgm:prSet/>
      <dgm:spPr/>
      <dgm:t>
        <a:bodyPr/>
        <a:lstStyle/>
        <a:p>
          <a:endParaRPr lang="es-EC"/>
        </a:p>
      </dgm:t>
    </dgm:pt>
    <dgm:pt modelId="{B6E92918-8924-443C-81AB-AF6ED2AA6ED8}" type="pres">
      <dgm:prSet presAssocID="{6ABEF86D-899E-4B1D-9972-D5C64655AF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989BD1E-1416-45C2-AC28-2434B02BE494}" type="pres">
      <dgm:prSet presAssocID="{1B0381AD-C45C-4736-BE8A-62FA273104DA}" presName="parentText" presStyleLbl="node1" presStyleIdx="0" presStyleCnt="1" custScaleY="61696" custLinFactNeighborY="-546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D19647E-0626-48FA-B067-0600EE5715A5}" type="presOf" srcId="{6ABEF86D-899E-4B1D-9972-D5C64655AF37}" destId="{B6E92918-8924-443C-81AB-AF6ED2AA6ED8}" srcOrd="0" destOrd="0" presId="urn:microsoft.com/office/officeart/2005/8/layout/vList2"/>
    <dgm:cxn modelId="{A7B1CCF9-0323-47EF-B43B-46A61EA5E80B}" srcId="{6ABEF86D-899E-4B1D-9972-D5C64655AF37}" destId="{1B0381AD-C45C-4736-BE8A-62FA273104DA}" srcOrd="0" destOrd="0" parTransId="{9AFA0C22-2867-411A-A18F-D1671112B65B}" sibTransId="{54D56E23-5219-4E83-A9F3-8831F22B9421}"/>
    <dgm:cxn modelId="{09493B69-DA8E-4099-9DC5-6204898BF9B0}" type="presOf" srcId="{1B0381AD-C45C-4736-BE8A-62FA273104DA}" destId="{9989BD1E-1416-45C2-AC28-2434B02BE494}" srcOrd="0" destOrd="0" presId="urn:microsoft.com/office/officeart/2005/8/layout/vList2"/>
    <dgm:cxn modelId="{D8BBE0D4-5BBE-47C4-A7A1-235ED663A2FA}" type="presParOf" srcId="{B6E92918-8924-443C-81AB-AF6ED2AA6ED8}" destId="{9989BD1E-1416-45C2-AC28-2434B02BE4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0D8C2F-94EE-4EEF-BEBB-8F631F1BF0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14DFAF3-71E8-4C37-A43B-7F5062A9C1C8}">
      <dgm:prSet/>
      <dgm:spPr/>
      <dgm:t>
        <a:bodyPr/>
        <a:lstStyle/>
        <a:p>
          <a:pPr rtl="0"/>
          <a:r>
            <a:rPr lang="es-EC" dirty="0"/>
            <a:t>Mecanismo para organizar actividades en categorías separadas visualmente para ilustrar diferentes capacidades funcionales o responsabilidades. BPMN soporta los </a:t>
          </a:r>
          <a:r>
            <a:rPr lang="es-EC" dirty="0" err="1"/>
            <a:t>swimlanes</a:t>
          </a:r>
          <a:r>
            <a:rPr lang="es-EC" dirty="0"/>
            <a:t> con dos constructores principales. </a:t>
          </a:r>
        </a:p>
      </dgm:t>
    </dgm:pt>
    <dgm:pt modelId="{2DA10B80-43BE-42EB-B7F1-9BA74723C591}" type="parTrans" cxnId="{4941480C-0954-48A7-85B2-DAC834D5C275}">
      <dgm:prSet/>
      <dgm:spPr/>
      <dgm:t>
        <a:bodyPr/>
        <a:lstStyle/>
        <a:p>
          <a:endParaRPr lang="es-EC"/>
        </a:p>
      </dgm:t>
    </dgm:pt>
    <dgm:pt modelId="{7C10400D-E38B-45E1-B164-DFC242BCABE9}" type="sibTrans" cxnId="{4941480C-0954-48A7-85B2-DAC834D5C275}">
      <dgm:prSet/>
      <dgm:spPr/>
      <dgm:t>
        <a:bodyPr/>
        <a:lstStyle/>
        <a:p>
          <a:endParaRPr lang="es-EC"/>
        </a:p>
      </dgm:t>
    </dgm:pt>
    <dgm:pt modelId="{FF2C4693-6BB4-42ED-B220-E01444F5A451}">
      <dgm:prSet/>
      <dgm:spPr/>
      <dgm:t>
        <a:bodyPr/>
        <a:lstStyle/>
        <a:p>
          <a:pPr rtl="0"/>
          <a:r>
            <a:rPr lang="es-EC" b="1" dirty="0"/>
            <a:t>Pool:</a:t>
          </a:r>
          <a:r>
            <a:rPr lang="es-EC" dirty="0"/>
            <a:t> Contiene un conjunto de actividades asociadas a una entidad del proceso. Esta entidad puede ser un rol, división o área de la empresa, producto o todo el proceso.</a:t>
          </a:r>
        </a:p>
      </dgm:t>
    </dgm:pt>
    <dgm:pt modelId="{005627AD-03B7-4428-B7B2-34625A105217}" type="parTrans" cxnId="{66CBF6B5-3322-4322-B9B1-176938B1661D}">
      <dgm:prSet/>
      <dgm:spPr/>
      <dgm:t>
        <a:bodyPr/>
        <a:lstStyle/>
        <a:p>
          <a:endParaRPr lang="es-EC"/>
        </a:p>
      </dgm:t>
    </dgm:pt>
    <dgm:pt modelId="{5AC99F92-2E76-451B-9EF7-C0A96D9035EF}" type="sibTrans" cxnId="{66CBF6B5-3322-4322-B9B1-176938B1661D}">
      <dgm:prSet/>
      <dgm:spPr/>
      <dgm:t>
        <a:bodyPr/>
        <a:lstStyle/>
        <a:p>
          <a:endParaRPr lang="es-EC"/>
        </a:p>
      </dgm:t>
    </dgm:pt>
    <dgm:pt modelId="{1EB60DC1-A3F8-4363-9FA4-D0E157ADA52C}">
      <dgm:prSet/>
      <dgm:spPr/>
      <dgm:t>
        <a:bodyPr/>
        <a:lstStyle/>
        <a:p>
          <a:pPr rtl="0"/>
          <a:r>
            <a:rPr lang="es-EC" b="1" dirty="0" err="1"/>
            <a:t>Lane</a:t>
          </a:r>
          <a:r>
            <a:rPr lang="es-EC" b="1" dirty="0"/>
            <a:t>:</a:t>
          </a:r>
          <a:r>
            <a:rPr lang="es-EC" dirty="0"/>
            <a:t> Es una </a:t>
          </a:r>
          <a:r>
            <a:rPr lang="es-EC" dirty="0" err="1"/>
            <a:t>subpartición</a:t>
          </a:r>
          <a:r>
            <a:rPr lang="es-EC" dirty="0"/>
            <a:t> dentro del pool; se usan para organizar y categorizar actividades </a:t>
          </a:r>
        </a:p>
      </dgm:t>
    </dgm:pt>
    <dgm:pt modelId="{BCF13D0A-8675-4E24-BD4C-1F4E1B7C5E48}" type="parTrans" cxnId="{9DC21E1B-5EA2-4569-9DA3-4B2044CBF485}">
      <dgm:prSet/>
      <dgm:spPr/>
      <dgm:t>
        <a:bodyPr/>
        <a:lstStyle/>
        <a:p>
          <a:endParaRPr lang="es-EC"/>
        </a:p>
      </dgm:t>
    </dgm:pt>
    <dgm:pt modelId="{0E665953-5194-41FA-83EE-B7D18D52A43D}" type="sibTrans" cxnId="{9DC21E1B-5EA2-4569-9DA3-4B2044CBF485}">
      <dgm:prSet/>
      <dgm:spPr/>
      <dgm:t>
        <a:bodyPr/>
        <a:lstStyle/>
        <a:p>
          <a:endParaRPr lang="es-EC"/>
        </a:p>
      </dgm:t>
    </dgm:pt>
    <dgm:pt modelId="{D590C156-AA24-4C77-8D42-E3CC772D9F55}" type="pres">
      <dgm:prSet presAssocID="{1A0D8C2F-94EE-4EEF-BEBB-8F631F1BF0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50E8E90-F4BB-4580-89C8-7B701858BF8F}" type="pres">
      <dgm:prSet presAssocID="{B14DFAF3-71E8-4C37-A43B-7F5062A9C1C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F9F016-1559-49DD-9C6A-8AACABD18A25}" type="pres">
      <dgm:prSet presAssocID="{7C10400D-E38B-45E1-B164-DFC242BCABE9}" presName="spacer" presStyleCnt="0"/>
      <dgm:spPr/>
    </dgm:pt>
    <dgm:pt modelId="{26D26B96-8293-4677-BAFA-0FDA5C489855}" type="pres">
      <dgm:prSet presAssocID="{FF2C4693-6BB4-42ED-B220-E01444F5A45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F7723F-C4D9-4C3F-B673-22D516CF4143}" type="pres">
      <dgm:prSet presAssocID="{5AC99F92-2E76-451B-9EF7-C0A96D9035EF}" presName="spacer" presStyleCnt="0"/>
      <dgm:spPr/>
    </dgm:pt>
    <dgm:pt modelId="{BF466E35-B935-4675-95E8-4C34DEDDFBB3}" type="pres">
      <dgm:prSet presAssocID="{1EB60DC1-A3F8-4363-9FA4-D0E157ADA52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6CF5933-1DB2-4232-A9EC-0B8D80496DF9}" type="presOf" srcId="{1A0D8C2F-94EE-4EEF-BEBB-8F631F1BF0C5}" destId="{D590C156-AA24-4C77-8D42-E3CC772D9F55}" srcOrd="0" destOrd="0" presId="urn:microsoft.com/office/officeart/2005/8/layout/vList2"/>
    <dgm:cxn modelId="{66CBF6B5-3322-4322-B9B1-176938B1661D}" srcId="{1A0D8C2F-94EE-4EEF-BEBB-8F631F1BF0C5}" destId="{FF2C4693-6BB4-42ED-B220-E01444F5A451}" srcOrd="1" destOrd="0" parTransId="{005627AD-03B7-4428-B7B2-34625A105217}" sibTransId="{5AC99F92-2E76-451B-9EF7-C0A96D9035EF}"/>
    <dgm:cxn modelId="{9DC21E1B-5EA2-4569-9DA3-4B2044CBF485}" srcId="{1A0D8C2F-94EE-4EEF-BEBB-8F631F1BF0C5}" destId="{1EB60DC1-A3F8-4363-9FA4-D0E157ADA52C}" srcOrd="2" destOrd="0" parTransId="{BCF13D0A-8675-4E24-BD4C-1F4E1B7C5E48}" sibTransId="{0E665953-5194-41FA-83EE-B7D18D52A43D}"/>
    <dgm:cxn modelId="{1346EE1B-A627-4DEB-9108-001F9F34BB69}" type="presOf" srcId="{B14DFAF3-71E8-4C37-A43B-7F5062A9C1C8}" destId="{050E8E90-F4BB-4580-89C8-7B701858BF8F}" srcOrd="0" destOrd="0" presId="urn:microsoft.com/office/officeart/2005/8/layout/vList2"/>
    <dgm:cxn modelId="{055C66D1-A0B7-42C6-96E5-1D072D4930B4}" type="presOf" srcId="{1EB60DC1-A3F8-4363-9FA4-D0E157ADA52C}" destId="{BF466E35-B935-4675-95E8-4C34DEDDFBB3}" srcOrd="0" destOrd="0" presId="urn:microsoft.com/office/officeart/2005/8/layout/vList2"/>
    <dgm:cxn modelId="{4941480C-0954-48A7-85B2-DAC834D5C275}" srcId="{1A0D8C2F-94EE-4EEF-BEBB-8F631F1BF0C5}" destId="{B14DFAF3-71E8-4C37-A43B-7F5062A9C1C8}" srcOrd="0" destOrd="0" parTransId="{2DA10B80-43BE-42EB-B7F1-9BA74723C591}" sibTransId="{7C10400D-E38B-45E1-B164-DFC242BCABE9}"/>
    <dgm:cxn modelId="{D2B9F93D-908F-4A27-A60F-0F0F291ED44C}" type="presOf" srcId="{FF2C4693-6BB4-42ED-B220-E01444F5A451}" destId="{26D26B96-8293-4677-BAFA-0FDA5C489855}" srcOrd="0" destOrd="0" presId="urn:microsoft.com/office/officeart/2005/8/layout/vList2"/>
    <dgm:cxn modelId="{871CFD45-2772-47CE-9040-365AC6C0689D}" type="presParOf" srcId="{D590C156-AA24-4C77-8D42-E3CC772D9F55}" destId="{050E8E90-F4BB-4580-89C8-7B701858BF8F}" srcOrd="0" destOrd="0" presId="urn:microsoft.com/office/officeart/2005/8/layout/vList2"/>
    <dgm:cxn modelId="{414F9480-FB0B-4397-A9F5-413846193610}" type="presParOf" srcId="{D590C156-AA24-4C77-8D42-E3CC772D9F55}" destId="{83F9F016-1559-49DD-9C6A-8AACABD18A25}" srcOrd="1" destOrd="0" presId="urn:microsoft.com/office/officeart/2005/8/layout/vList2"/>
    <dgm:cxn modelId="{263A595C-A1D4-41C0-A1EC-28CD3FFFDAE9}" type="presParOf" srcId="{D590C156-AA24-4C77-8D42-E3CC772D9F55}" destId="{26D26B96-8293-4677-BAFA-0FDA5C489855}" srcOrd="2" destOrd="0" presId="urn:microsoft.com/office/officeart/2005/8/layout/vList2"/>
    <dgm:cxn modelId="{972C039C-D137-4DDA-B0F3-E1F2F6572959}" type="presParOf" srcId="{D590C156-AA24-4C77-8D42-E3CC772D9F55}" destId="{AEF7723F-C4D9-4C3F-B673-22D516CF4143}" srcOrd="3" destOrd="0" presId="urn:microsoft.com/office/officeart/2005/8/layout/vList2"/>
    <dgm:cxn modelId="{55DF67E0-D35F-4DEE-BF6C-59C1B3D73A60}" type="presParOf" srcId="{D590C156-AA24-4C77-8D42-E3CC772D9F55}" destId="{BF466E35-B935-4675-95E8-4C34DEDDFBB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001FB3-DE6C-437D-B93C-5A9C5151C4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D03619E-691C-4282-87AE-6444A3EE15DA}">
      <dgm:prSet/>
      <dgm:spPr/>
      <dgm:t>
        <a:bodyPr/>
        <a:lstStyle/>
        <a:p>
          <a:pPr rtl="0"/>
          <a:r>
            <a:rPr lang="es-EC" dirty="0"/>
            <a:t>BPMN fue diseñado para permitir a los modeladores dar a las herramientas de modelado un poco de flexibilidad a la hora de extender la notación básica y de habilitar un contexto apropiado adicional según una situación específica, como un mercado vertical (por ejemplo, seguros o banca). Se puede añadir cualquier número de artefactos a un diagrama; tantos como sea apropiado para un contexto de proceso de negocio específico. </a:t>
          </a:r>
        </a:p>
      </dgm:t>
    </dgm:pt>
    <dgm:pt modelId="{B7AF6DB6-1AE8-4211-A29F-1F01B1D7B46E}" type="parTrans" cxnId="{7B80F869-9948-4240-A4ED-FDDCD50744DE}">
      <dgm:prSet/>
      <dgm:spPr/>
      <dgm:t>
        <a:bodyPr/>
        <a:lstStyle/>
        <a:p>
          <a:endParaRPr lang="es-EC"/>
        </a:p>
      </dgm:t>
    </dgm:pt>
    <dgm:pt modelId="{64F5213B-FFF0-4F8F-9244-777E4C8C75A5}" type="sibTrans" cxnId="{7B80F869-9948-4240-A4ED-FDDCD50744DE}">
      <dgm:prSet/>
      <dgm:spPr/>
      <dgm:t>
        <a:bodyPr/>
        <a:lstStyle/>
        <a:p>
          <a:endParaRPr lang="es-EC"/>
        </a:p>
      </dgm:t>
    </dgm:pt>
    <dgm:pt modelId="{489632EF-C9BA-47F1-9984-7ACBA09FBE6C}" type="pres">
      <dgm:prSet presAssocID="{6A001FB3-DE6C-437D-B93C-5A9C5151C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8900379-3719-4EE1-A168-05FF38FDDBCC}" type="pres">
      <dgm:prSet presAssocID="{BD03619E-691C-4282-87AE-6444A3EE15D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7A61C4D-D87E-4F46-8DF5-87CDB4FFD0E4}" type="presOf" srcId="{6A001FB3-DE6C-437D-B93C-5A9C5151C451}" destId="{489632EF-C9BA-47F1-9984-7ACBA09FBE6C}" srcOrd="0" destOrd="0" presId="urn:microsoft.com/office/officeart/2005/8/layout/vList2"/>
    <dgm:cxn modelId="{FBDD1361-221B-4EE6-8217-839A6F1D15DE}" type="presOf" srcId="{BD03619E-691C-4282-87AE-6444A3EE15DA}" destId="{D8900379-3719-4EE1-A168-05FF38FDDBCC}" srcOrd="0" destOrd="0" presId="urn:microsoft.com/office/officeart/2005/8/layout/vList2"/>
    <dgm:cxn modelId="{7B80F869-9948-4240-A4ED-FDDCD50744DE}" srcId="{6A001FB3-DE6C-437D-B93C-5A9C5151C451}" destId="{BD03619E-691C-4282-87AE-6444A3EE15DA}" srcOrd="0" destOrd="0" parTransId="{B7AF6DB6-1AE8-4211-A29F-1F01B1D7B46E}" sibTransId="{64F5213B-FFF0-4F8F-9244-777E4C8C75A5}"/>
    <dgm:cxn modelId="{E3F247AD-9578-4277-ABAA-B5C6FD6C8C94}" type="presParOf" srcId="{489632EF-C9BA-47F1-9984-7ACBA09FBE6C}" destId="{D8900379-3719-4EE1-A168-05FF38FDDB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5B7A5F-F599-49EC-976B-9EE8D3FB11D5}" type="doc">
      <dgm:prSet loTypeId="urn:microsoft.com/office/officeart/2005/8/layout/arrow2" loCatId="process" qsTypeId="urn:microsoft.com/office/officeart/2005/8/quickstyle/3d6" qsCatId="3D" csTypeId="urn:microsoft.com/office/officeart/2005/8/colors/colorful2" csCatId="colorful" phldr="1"/>
      <dgm:spPr/>
    </dgm:pt>
    <dgm:pt modelId="{144BA369-8AB7-4AA8-ADAC-058B7BCFAA93}">
      <dgm:prSet phldrT="[Texto]" custT="1"/>
      <dgm:spPr/>
      <dgm:t>
        <a:bodyPr/>
        <a:lstStyle/>
        <a:p>
          <a:r>
            <a:rPr lang="es-EC" sz="3200" b="1" dirty="0"/>
            <a:t>Si todos compartimos, todos vamos a estar mejor</a:t>
          </a:r>
        </a:p>
      </dgm:t>
    </dgm:pt>
    <dgm:pt modelId="{47A7FA34-CCB7-46B6-B7E2-88586BA86E5F}" type="parTrans" cxnId="{17FCA2A6-E549-4474-B460-5E5AAC56D145}">
      <dgm:prSet/>
      <dgm:spPr/>
      <dgm:t>
        <a:bodyPr/>
        <a:lstStyle/>
        <a:p>
          <a:endParaRPr lang="es-EC"/>
        </a:p>
      </dgm:t>
    </dgm:pt>
    <dgm:pt modelId="{BAA5F55D-17B3-48D1-9D00-5F28C69FD150}" type="sibTrans" cxnId="{17FCA2A6-E549-4474-B460-5E5AAC56D145}">
      <dgm:prSet/>
      <dgm:spPr/>
      <dgm:t>
        <a:bodyPr/>
        <a:lstStyle/>
        <a:p>
          <a:endParaRPr lang="es-EC"/>
        </a:p>
      </dgm:t>
    </dgm:pt>
    <dgm:pt modelId="{B311F7C1-9D64-4D45-93CA-B584BFBAD3EF}" type="pres">
      <dgm:prSet presAssocID="{4E5B7A5F-F599-49EC-976B-9EE8D3FB11D5}" presName="arrowDiagram" presStyleCnt="0">
        <dgm:presLayoutVars>
          <dgm:chMax val="5"/>
          <dgm:dir/>
          <dgm:resizeHandles val="exact"/>
        </dgm:presLayoutVars>
      </dgm:prSet>
      <dgm:spPr/>
    </dgm:pt>
    <dgm:pt modelId="{37A091DE-D9CF-42B3-A0A5-4FB712B4413A}" type="pres">
      <dgm:prSet presAssocID="{4E5B7A5F-F599-49EC-976B-9EE8D3FB11D5}" presName="arrow" presStyleLbl="bgShp" presStyleIdx="0" presStyleCnt="1" custLinFactNeighborX="-5374" custLinFactNeighborY="-13775"/>
      <dgm:spPr/>
    </dgm:pt>
    <dgm:pt modelId="{559A0D79-C510-4033-AF1E-D92ED448095C}" type="pres">
      <dgm:prSet presAssocID="{4E5B7A5F-F599-49EC-976B-9EE8D3FB11D5}" presName="arrowDiagram1" presStyleCnt="0">
        <dgm:presLayoutVars>
          <dgm:bulletEnabled val="1"/>
        </dgm:presLayoutVars>
      </dgm:prSet>
      <dgm:spPr/>
    </dgm:pt>
    <dgm:pt modelId="{33F35C92-E80B-4A91-A6A7-1497720654EA}" type="pres">
      <dgm:prSet presAssocID="{144BA369-8AB7-4AA8-ADAC-058B7BCFAA93}" presName="bullet1" presStyleLbl="node1" presStyleIdx="0" presStyleCnt="1" custLinFactX="-270405" custLinFactNeighborX="-300000" custLinFactNeighborY="-49666"/>
      <dgm:spPr/>
    </dgm:pt>
    <dgm:pt modelId="{FCCCDBA9-43AE-457F-AF7E-2C2F8165F222}" type="pres">
      <dgm:prSet presAssocID="{144BA369-8AB7-4AA8-ADAC-058B7BCFAA93}" presName="textBox1" presStyleLbl="revTx" presStyleIdx="0" presStyleCnt="1" custLinFactNeighborX="3991" custLinFactNeighborY="-578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393DCF0-65A2-442D-BDE6-9E264C013292}" type="presOf" srcId="{4E5B7A5F-F599-49EC-976B-9EE8D3FB11D5}" destId="{B311F7C1-9D64-4D45-93CA-B584BFBAD3EF}" srcOrd="0" destOrd="0" presId="urn:microsoft.com/office/officeart/2005/8/layout/arrow2"/>
    <dgm:cxn modelId="{17FCA2A6-E549-4474-B460-5E5AAC56D145}" srcId="{4E5B7A5F-F599-49EC-976B-9EE8D3FB11D5}" destId="{144BA369-8AB7-4AA8-ADAC-058B7BCFAA93}" srcOrd="0" destOrd="0" parTransId="{47A7FA34-CCB7-46B6-B7E2-88586BA86E5F}" sibTransId="{BAA5F55D-17B3-48D1-9D00-5F28C69FD150}"/>
    <dgm:cxn modelId="{B9277A7A-DC1E-4990-83CB-47745C175D01}" type="presOf" srcId="{144BA369-8AB7-4AA8-ADAC-058B7BCFAA93}" destId="{FCCCDBA9-43AE-457F-AF7E-2C2F8165F222}" srcOrd="0" destOrd="0" presId="urn:microsoft.com/office/officeart/2005/8/layout/arrow2"/>
    <dgm:cxn modelId="{98431E9B-DCF8-41CF-A6E7-827D96B9962E}" type="presParOf" srcId="{B311F7C1-9D64-4D45-93CA-B584BFBAD3EF}" destId="{37A091DE-D9CF-42B3-A0A5-4FB712B4413A}" srcOrd="0" destOrd="0" presId="urn:microsoft.com/office/officeart/2005/8/layout/arrow2"/>
    <dgm:cxn modelId="{BC217E84-8F9B-40A4-A544-BB90E730B09C}" type="presParOf" srcId="{B311F7C1-9D64-4D45-93CA-B584BFBAD3EF}" destId="{559A0D79-C510-4033-AF1E-D92ED448095C}" srcOrd="1" destOrd="0" presId="urn:microsoft.com/office/officeart/2005/8/layout/arrow2"/>
    <dgm:cxn modelId="{332857C5-89D6-4E5C-A053-D5645036D8F5}" type="presParOf" srcId="{559A0D79-C510-4033-AF1E-D92ED448095C}" destId="{33F35C92-E80B-4A91-A6A7-1497720654EA}" srcOrd="0" destOrd="0" presId="urn:microsoft.com/office/officeart/2005/8/layout/arrow2"/>
    <dgm:cxn modelId="{6A0F1022-3C4A-4149-BEF8-A708D50B34E4}" type="presParOf" srcId="{559A0D79-C510-4033-AF1E-D92ED448095C}" destId="{FCCCDBA9-43AE-457F-AF7E-2C2F8165F222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0811EAF-E36F-4E2C-BE53-C8AC3EF8424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1D4CEC0-15A3-4627-A2ED-847AC0E325BE}">
      <dgm:prSet phldrT="[Texto]"/>
      <dgm:spPr/>
      <dgm:t>
        <a:bodyPr/>
        <a:lstStyle/>
        <a:p>
          <a:r>
            <a:rPr lang="es-EC" dirty="0"/>
            <a:t>DIAGRAMAR</a:t>
          </a:r>
        </a:p>
      </dgm:t>
    </dgm:pt>
    <dgm:pt modelId="{4EEEBEFE-67E0-4478-BE4A-AABA115F54ED}" type="parTrans" cxnId="{C3FF0A37-9818-4515-9B62-5B86F3264272}">
      <dgm:prSet/>
      <dgm:spPr/>
      <dgm:t>
        <a:bodyPr/>
        <a:lstStyle/>
        <a:p>
          <a:endParaRPr lang="es-EC"/>
        </a:p>
      </dgm:t>
    </dgm:pt>
    <dgm:pt modelId="{29988072-B2FA-4FF2-BD64-8F7692820109}" type="sibTrans" cxnId="{C3FF0A37-9818-4515-9B62-5B86F3264272}">
      <dgm:prSet/>
      <dgm:spPr/>
      <dgm:t>
        <a:bodyPr/>
        <a:lstStyle/>
        <a:p>
          <a:endParaRPr lang="es-EC"/>
        </a:p>
      </dgm:t>
    </dgm:pt>
    <dgm:pt modelId="{FE9FE1C6-5E10-4050-8C86-393F3285A99E}">
      <dgm:prSet phldrT="[Texto]"/>
      <dgm:spPr/>
      <dgm:t>
        <a:bodyPr/>
        <a:lstStyle/>
        <a:p>
          <a:r>
            <a:rPr lang="es-EC" dirty="0"/>
            <a:t>DOCUMENTAR</a:t>
          </a:r>
        </a:p>
      </dgm:t>
    </dgm:pt>
    <dgm:pt modelId="{B4DE8EE6-05B4-4803-B259-9260E21F42E9}" type="parTrans" cxnId="{1A614843-3E50-480C-AA51-7E0F02BDE7DC}">
      <dgm:prSet/>
      <dgm:spPr/>
      <dgm:t>
        <a:bodyPr/>
        <a:lstStyle/>
        <a:p>
          <a:endParaRPr lang="es-EC"/>
        </a:p>
      </dgm:t>
    </dgm:pt>
    <dgm:pt modelId="{5D9E59CA-6679-4C50-88D1-CBE83B8F7C24}" type="sibTrans" cxnId="{1A614843-3E50-480C-AA51-7E0F02BDE7DC}">
      <dgm:prSet/>
      <dgm:spPr/>
      <dgm:t>
        <a:bodyPr/>
        <a:lstStyle/>
        <a:p>
          <a:endParaRPr lang="es-EC"/>
        </a:p>
      </dgm:t>
    </dgm:pt>
    <dgm:pt modelId="{A4CF5CC3-2A17-4A29-B322-5FF6AC6E96CC}">
      <dgm:prSet phldrT="[Texto]"/>
      <dgm:spPr/>
      <dgm:t>
        <a:bodyPr/>
        <a:lstStyle/>
        <a:p>
          <a:r>
            <a:rPr lang="es-EC" dirty="0"/>
            <a:t>SIMULAR</a:t>
          </a:r>
        </a:p>
      </dgm:t>
    </dgm:pt>
    <dgm:pt modelId="{5825124E-0B4D-4AF5-B7BC-C52B5789E97B}" type="parTrans" cxnId="{E0C03130-CDFD-4295-BBDC-E1FBA8A1E285}">
      <dgm:prSet/>
      <dgm:spPr/>
      <dgm:t>
        <a:bodyPr/>
        <a:lstStyle/>
        <a:p>
          <a:endParaRPr lang="es-EC"/>
        </a:p>
      </dgm:t>
    </dgm:pt>
    <dgm:pt modelId="{5B1EF7CF-773B-4DF0-B91D-3543BFFF1989}" type="sibTrans" cxnId="{E0C03130-CDFD-4295-BBDC-E1FBA8A1E285}">
      <dgm:prSet/>
      <dgm:spPr/>
      <dgm:t>
        <a:bodyPr/>
        <a:lstStyle/>
        <a:p>
          <a:endParaRPr lang="es-EC"/>
        </a:p>
      </dgm:t>
    </dgm:pt>
    <dgm:pt modelId="{339182E7-54E2-47C3-807C-991F38B8E10C}" type="pres">
      <dgm:prSet presAssocID="{40811EAF-E36F-4E2C-BE53-C8AC3EF8424E}" presName="Name0" presStyleCnt="0">
        <dgm:presLayoutVars>
          <dgm:dir/>
          <dgm:resizeHandles val="exact"/>
        </dgm:presLayoutVars>
      </dgm:prSet>
      <dgm:spPr/>
    </dgm:pt>
    <dgm:pt modelId="{7C5C4BB7-9A60-4CFB-9B21-98BB6DD58F86}" type="pres">
      <dgm:prSet presAssocID="{C1D4CEC0-15A3-4627-A2ED-847AC0E325B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D9E4D3-7F87-4B2F-B2FE-1BFADFF97892}" type="pres">
      <dgm:prSet presAssocID="{29988072-B2FA-4FF2-BD64-8F7692820109}" presName="sibTrans" presStyleLbl="sibTrans2D1" presStyleIdx="0" presStyleCnt="2"/>
      <dgm:spPr/>
      <dgm:t>
        <a:bodyPr/>
        <a:lstStyle/>
        <a:p>
          <a:endParaRPr lang="es-ES"/>
        </a:p>
      </dgm:t>
    </dgm:pt>
    <dgm:pt modelId="{85BEE1DA-1A51-4B30-8712-16DD2DD4ED59}" type="pres">
      <dgm:prSet presAssocID="{29988072-B2FA-4FF2-BD64-8F7692820109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563C63D6-99B0-4050-A5CF-E6CACB174D64}" type="pres">
      <dgm:prSet presAssocID="{FE9FE1C6-5E10-4050-8C86-393F3285A99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D92E95-6EE2-405A-AA10-AA8BE7A89A52}" type="pres">
      <dgm:prSet presAssocID="{5D9E59CA-6679-4C50-88D1-CBE83B8F7C24}" presName="sibTrans" presStyleLbl="sibTrans2D1" presStyleIdx="1" presStyleCnt="2"/>
      <dgm:spPr/>
      <dgm:t>
        <a:bodyPr/>
        <a:lstStyle/>
        <a:p>
          <a:endParaRPr lang="es-ES"/>
        </a:p>
      </dgm:t>
    </dgm:pt>
    <dgm:pt modelId="{1D609213-E7A8-4B2A-8B13-322770EB878E}" type="pres">
      <dgm:prSet presAssocID="{5D9E59CA-6679-4C50-88D1-CBE83B8F7C24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C6EE3403-1399-4949-891A-89AA42C9DCA5}" type="pres">
      <dgm:prSet presAssocID="{A4CF5CC3-2A17-4A29-B322-5FF6AC6E96C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E1DE4DC-F66B-49D5-9D0E-8CB48592DF0C}" type="presOf" srcId="{C1D4CEC0-15A3-4627-A2ED-847AC0E325BE}" destId="{7C5C4BB7-9A60-4CFB-9B21-98BB6DD58F86}" srcOrd="0" destOrd="0" presId="urn:microsoft.com/office/officeart/2005/8/layout/process1"/>
    <dgm:cxn modelId="{79CC9BA0-4EDC-4A20-9E84-58AC133A9A72}" type="presOf" srcId="{29988072-B2FA-4FF2-BD64-8F7692820109}" destId="{85BEE1DA-1A51-4B30-8712-16DD2DD4ED59}" srcOrd="1" destOrd="0" presId="urn:microsoft.com/office/officeart/2005/8/layout/process1"/>
    <dgm:cxn modelId="{77D53DE6-32A9-4B66-A2E3-C2554F6C5334}" type="presOf" srcId="{40811EAF-E36F-4E2C-BE53-C8AC3EF8424E}" destId="{339182E7-54E2-47C3-807C-991F38B8E10C}" srcOrd="0" destOrd="0" presId="urn:microsoft.com/office/officeart/2005/8/layout/process1"/>
    <dgm:cxn modelId="{B8DE7007-B443-4A6B-9FBB-4C69CD6BB129}" type="presOf" srcId="{FE9FE1C6-5E10-4050-8C86-393F3285A99E}" destId="{563C63D6-99B0-4050-A5CF-E6CACB174D64}" srcOrd="0" destOrd="0" presId="urn:microsoft.com/office/officeart/2005/8/layout/process1"/>
    <dgm:cxn modelId="{E0C03130-CDFD-4295-BBDC-E1FBA8A1E285}" srcId="{40811EAF-E36F-4E2C-BE53-C8AC3EF8424E}" destId="{A4CF5CC3-2A17-4A29-B322-5FF6AC6E96CC}" srcOrd="2" destOrd="0" parTransId="{5825124E-0B4D-4AF5-B7BC-C52B5789E97B}" sibTransId="{5B1EF7CF-773B-4DF0-B91D-3543BFFF1989}"/>
    <dgm:cxn modelId="{FA95B275-4CC3-4807-9B25-252DFC0E6EC8}" type="presOf" srcId="{29988072-B2FA-4FF2-BD64-8F7692820109}" destId="{95D9E4D3-7F87-4B2F-B2FE-1BFADFF97892}" srcOrd="0" destOrd="0" presId="urn:microsoft.com/office/officeart/2005/8/layout/process1"/>
    <dgm:cxn modelId="{B127ABEB-7899-43B3-87AA-10A99B75CB90}" type="presOf" srcId="{5D9E59CA-6679-4C50-88D1-CBE83B8F7C24}" destId="{8CD92E95-6EE2-405A-AA10-AA8BE7A89A52}" srcOrd="0" destOrd="0" presId="urn:microsoft.com/office/officeart/2005/8/layout/process1"/>
    <dgm:cxn modelId="{E051247B-6BF6-463D-BC26-CF96C37C59A4}" type="presOf" srcId="{A4CF5CC3-2A17-4A29-B322-5FF6AC6E96CC}" destId="{C6EE3403-1399-4949-891A-89AA42C9DCA5}" srcOrd="0" destOrd="0" presId="urn:microsoft.com/office/officeart/2005/8/layout/process1"/>
    <dgm:cxn modelId="{1A614843-3E50-480C-AA51-7E0F02BDE7DC}" srcId="{40811EAF-E36F-4E2C-BE53-C8AC3EF8424E}" destId="{FE9FE1C6-5E10-4050-8C86-393F3285A99E}" srcOrd="1" destOrd="0" parTransId="{B4DE8EE6-05B4-4803-B259-9260E21F42E9}" sibTransId="{5D9E59CA-6679-4C50-88D1-CBE83B8F7C24}"/>
    <dgm:cxn modelId="{C3FF0A37-9818-4515-9B62-5B86F3264272}" srcId="{40811EAF-E36F-4E2C-BE53-C8AC3EF8424E}" destId="{C1D4CEC0-15A3-4627-A2ED-847AC0E325BE}" srcOrd="0" destOrd="0" parTransId="{4EEEBEFE-67E0-4478-BE4A-AABA115F54ED}" sibTransId="{29988072-B2FA-4FF2-BD64-8F7692820109}"/>
    <dgm:cxn modelId="{3FDFB95A-AF94-4088-9421-B5404CE90E30}" type="presOf" srcId="{5D9E59CA-6679-4C50-88D1-CBE83B8F7C24}" destId="{1D609213-E7A8-4B2A-8B13-322770EB878E}" srcOrd="1" destOrd="0" presId="urn:microsoft.com/office/officeart/2005/8/layout/process1"/>
    <dgm:cxn modelId="{32DE1582-7AAC-47ED-803E-2986B47F437C}" type="presParOf" srcId="{339182E7-54E2-47C3-807C-991F38B8E10C}" destId="{7C5C4BB7-9A60-4CFB-9B21-98BB6DD58F86}" srcOrd="0" destOrd="0" presId="urn:microsoft.com/office/officeart/2005/8/layout/process1"/>
    <dgm:cxn modelId="{8A0DFD19-C3FF-484A-88F1-99C7ADAEC997}" type="presParOf" srcId="{339182E7-54E2-47C3-807C-991F38B8E10C}" destId="{95D9E4D3-7F87-4B2F-B2FE-1BFADFF97892}" srcOrd="1" destOrd="0" presId="urn:microsoft.com/office/officeart/2005/8/layout/process1"/>
    <dgm:cxn modelId="{12D7BEE6-C06F-4030-A742-A3D605E71371}" type="presParOf" srcId="{95D9E4D3-7F87-4B2F-B2FE-1BFADFF97892}" destId="{85BEE1DA-1A51-4B30-8712-16DD2DD4ED59}" srcOrd="0" destOrd="0" presId="urn:microsoft.com/office/officeart/2005/8/layout/process1"/>
    <dgm:cxn modelId="{733B725A-4F1B-43E7-8FA1-117E4EC12AEB}" type="presParOf" srcId="{339182E7-54E2-47C3-807C-991F38B8E10C}" destId="{563C63D6-99B0-4050-A5CF-E6CACB174D64}" srcOrd="2" destOrd="0" presId="urn:microsoft.com/office/officeart/2005/8/layout/process1"/>
    <dgm:cxn modelId="{D175D98A-6216-4CD5-AE8F-0BD95FC982ED}" type="presParOf" srcId="{339182E7-54E2-47C3-807C-991F38B8E10C}" destId="{8CD92E95-6EE2-405A-AA10-AA8BE7A89A52}" srcOrd="3" destOrd="0" presId="urn:microsoft.com/office/officeart/2005/8/layout/process1"/>
    <dgm:cxn modelId="{C2BF50B4-432B-4504-A0A3-77095A5B3DEC}" type="presParOf" srcId="{8CD92E95-6EE2-405A-AA10-AA8BE7A89A52}" destId="{1D609213-E7A8-4B2A-8B13-322770EB878E}" srcOrd="0" destOrd="0" presId="urn:microsoft.com/office/officeart/2005/8/layout/process1"/>
    <dgm:cxn modelId="{0DD17790-B322-49EE-8050-6EF69102A151}" type="presParOf" srcId="{339182E7-54E2-47C3-807C-991F38B8E10C}" destId="{C6EE3403-1399-4949-891A-89AA42C9DCA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E8518-B7EE-42AA-B6C5-A8862E67BD78}">
      <dsp:nvSpPr>
        <dsp:cNvPr id="0" name=""/>
        <dsp:cNvSpPr/>
      </dsp:nvSpPr>
      <dsp:spPr>
        <a:xfrm>
          <a:off x="0" y="691446"/>
          <a:ext cx="8229600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/>
            <a:t>Se representa con un rectángulo redondeado y es un término genérico para el trabajo que hace una organización. </a:t>
          </a:r>
        </a:p>
      </dsp:txBody>
      <dsp:txXfrm>
        <a:off x="49176" y="740622"/>
        <a:ext cx="8131248" cy="909018"/>
      </dsp:txXfrm>
    </dsp:sp>
    <dsp:sp modelId="{0333C196-99AA-4FE5-BFC2-3FA2AA2DB15B}">
      <dsp:nvSpPr>
        <dsp:cNvPr id="0" name=""/>
        <dsp:cNvSpPr/>
      </dsp:nvSpPr>
      <dsp:spPr>
        <a:xfrm>
          <a:off x="0" y="1759296"/>
          <a:ext cx="8229600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/>
            <a:t>Los tipos que hay son tarea y subproceso.</a:t>
          </a:r>
        </a:p>
      </dsp:txBody>
      <dsp:txXfrm>
        <a:off x="49176" y="1808472"/>
        <a:ext cx="8131248" cy="909018"/>
      </dsp:txXfrm>
    </dsp:sp>
    <dsp:sp modelId="{630339FB-DFC4-4C41-9596-3838EA442BF8}">
      <dsp:nvSpPr>
        <dsp:cNvPr id="0" name=""/>
        <dsp:cNvSpPr/>
      </dsp:nvSpPr>
      <dsp:spPr>
        <a:xfrm>
          <a:off x="0" y="2827146"/>
          <a:ext cx="8229600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/>
            <a:t>El sub-proceso se distingue por una pequeña marca de suma (+) en la parte central inferior de la figura.</a:t>
          </a:r>
        </a:p>
      </dsp:txBody>
      <dsp:txXfrm>
        <a:off x="49176" y="2876322"/>
        <a:ext cx="8131248" cy="9090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FED2E-AFDD-470B-957D-FE2CC3ABB987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EA3BA-07E6-4691-98A1-D0157EAF7B27}">
      <dsp:nvSpPr>
        <dsp:cNvPr id="0" name=""/>
        <dsp:cNvSpPr/>
      </dsp:nvSpPr>
      <dsp:spPr>
        <a:xfrm>
          <a:off x="0" y="0"/>
          <a:ext cx="1219200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/>
            <a:t>VENTAJAS</a:t>
          </a:r>
        </a:p>
      </dsp:txBody>
      <dsp:txXfrm>
        <a:off x="0" y="0"/>
        <a:ext cx="1219200" cy="4064000"/>
      </dsp:txXfrm>
    </dsp:sp>
    <dsp:sp modelId="{61694EA2-8CE6-4C35-8285-962B2450AB65}">
      <dsp:nvSpPr>
        <dsp:cNvPr id="0" name=""/>
        <dsp:cNvSpPr/>
      </dsp:nvSpPr>
      <dsp:spPr>
        <a:xfrm>
          <a:off x="1310640" y="63500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/>
            <a:t>OBTENER ARCHIVOS EN FORMATOS EN WORD Y PDF</a:t>
          </a:r>
        </a:p>
      </dsp:txBody>
      <dsp:txXfrm>
        <a:off x="1310640" y="63500"/>
        <a:ext cx="4785360" cy="1269999"/>
      </dsp:txXfrm>
    </dsp:sp>
    <dsp:sp modelId="{3BACAE99-FB3D-4044-9BA4-84CDD6C73B32}">
      <dsp:nvSpPr>
        <dsp:cNvPr id="0" name=""/>
        <dsp:cNvSpPr/>
      </dsp:nvSpPr>
      <dsp:spPr>
        <a:xfrm>
          <a:off x="1219200" y="13334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29C2CA-3B10-4198-8518-4E748ABED569}">
      <dsp:nvSpPr>
        <dsp:cNvPr id="0" name=""/>
        <dsp:cNvSpPr/>
      </dsp:nvSpPr>
      <dsp:spPr>
        <a:xfrm>
          <a:off x="1310640" y="1396999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/>
            <a:t>PUBLICAR EN LA WEB, SHARE POINT Y WIKI</a:t>
          </a:r>
        </a:p>
      </dsp:txBody>
      <dsp:txXfrm>
        <a:off x="1310640" y="1396999"/>
        <a:ext cx="4785360" cy="1269999"/>
      </dsp:txXfrm>
    </dsp:sp>
    <dsp:sp modelId="{4074314F-73AA-4E1A-9D9C-0BD9C530155C}">
      <dsp:nvSpPr>
        <dsp:cNvPr id="0" name=""/>
        <dsp:cNvSpPr/>
      </dsp:nvSpPr>
      <dsp:spPr>
        <a:xfrm>
          <a:off x="1219200" y="26669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60D389-81BD-4822-B90C-69AAB0D7D63A}">
      <dsp:nvSpPr>
        <dsp:cNvPr id="0" name=""/>
        <dsp:cNvSpPr/>
      </dsp:nvSpPr>
      <dsp:spPr>
        <a:xfrm>
          <a:off x="1310640" y="2730499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/>
            <a:t>RECOPILA OPINIONES AL LEVANTAR PROCESOS A TRAVES DE UN CHAT CON LOS INVOLUCRADOS</a:t>
          </a:r>
        </a:p>
      </dsp:txBody>
      <dsp:txXfrm>
        <a:off x="1310640" y="2730499"/>
        <a:ext cx="4785360" cy="1269999"/>
      </dsp:txXfrm>
    </dsp:sp>
    <dsp:sp modelId="{9B5CB7B6-EB4B-4A3A-BCF0-E35F979D941C}">
      <dsp:nvSpPr>
        <dsp:cNvPr id="0" name=""/>
        <dsp:cNvSpPr/>
      </dsp:nvSpPr>
      <dsp:spPr>
        <a:xfrm>
          <a:off x="1219200" y="40004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B5B00-1949-4E3B-B461-67548A656ECA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609B9-3D7C-45E5-AF8A-70F0B0D8E44F}">
      <dsp:nvSpPr>
        <dsp:cNvPr id="0" name=""/>
        <dsp:cNvSpPr/>
      </dsp:nvSpPr>
      <dsp:spPr>
        <a:xfrm>
          <a:off x="0" y="0"/>
          <a:ext cx="1219200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/>
            <a:t>PERMITE</a:t>
          </a:r>
        </a:p>
      </dsp:txBody>
      <dsp:txXfrm>
        <a:off x="0" y="0"/>
        <a:ext cx="1219200" cy="4064000"/>
      </dsp:txXfrm>
    </dsp:sp>
    <dsp:sp modelId="{052532C7-BEAE-48AE-8BB8-85DE12BD9504}">
      <dsp:nvSpPr>
        <dsp:cNvPr id="0" name=""/>
        <dsp:cNvSpPr/>
      </dsp:nvSpPr>
      <dsp:spPr>
        <a:xfrm>
          <a:off x="1310640" y="63500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/>
            <a:t>Realizar simulación de procesos </a:t>
          </a:r>
        </a:p>
      </dsp:txBody>
      <dsp:txXfrm>
        <a:off x="1310640" y="63500"/>
        <a:ext cx="4785360" cy="1269999"/>
      </dsp:txXfrm>
    </dsp:sp>
    <dsp:sp modelId="{52D0F3AE-C13E-4148-B593-D576CB3934AB}">
      <dsp:nvSpPr>
        <dsp:cNvPr id="0" name=""/>
        <dsp:cNvSpPr/>
      </dsp:nvSpPr>
      <dsp:spPr>
        <a:xfrm>
          <a:off x="1219200" y="13334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62B7B-82AC-4633-9CE1-5970C41C2557}">
      <dsp:nvSpPr>
        <dsp:cNvPr id="0" name=""/>
        <dsp:cNvSpPr/>
      </dsp:nvSpPr>
      <dsp:spPr>
        <a:xfrm>
          <a:off x="1310640" y="1396999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/>
            <a:t>Ejecutar procesos diagramados a través de asistente virtual</a:t>
          </a:r>
        </a:p>
      </dsp:txBody>
      <dsp:txXfrm>
        <a:off x="1310640" y="1396999"/>
        <a:ext cx="4785360" cy="1269999"/>
      </dsp:txXfrm>
    </dsp:sp>
    <dsp:sp modelId="{787E532D-CBAD-42EE-A72C-F1B0A9BA27A5}">
      <dsp:nvSpPr>
        <dsp:cNvPr id="0" name=""/>
        <dsp:cNvSpPr/>
      </dsp:nvSpPr>
      <dsp:spPr>
        <a:xfrm>
          <a:off x="1219200" y="26669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1F00FE-1A7C-4D00-BD44-601ED6175F4A}">
      <dsp:nvSpPr>
        <dsp:cNvPr id="0" name=""/>
        <dsp:cNvSpPr/>
      </dsp:nvSpPr>
      <dsp:spPr>
        <a:xfrm>
          <a:off x="1310640" y="2730499"/>
          <a:ext cx="4785360" cy="126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/>
            <a:t>Acceder a una plataforma virtual de capacitación  y asesoría</a:t>
          </a:r>
        </a:p>
      </dsp:txBody>
      <dsp:txXfrm>
        <a:off x="1310640" y="2730499"/>
        <a:ext cx="4785360" cy="1269999"/>
      </dsp:txXfrm>
    </dsp:sp>
    <dsp:sp modelId="{AC83B9D0-BFBA-42A4-A216-B66E85B323B9}">
      <dsp:nvSpPr>
        <dsp:cNvPr id="0" name=""/>
        <dsp:cNvSpPr/>
      </dsp:nvSpPr>
      <dsp:spPr>
        <a:xfrm>
          <a:off x="1219200" y="4000499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D88BB-F685-4BF0-A1CC-2241574AA901}">
      <dsp:nvSpPr>
        <dsp:cNvPr id="0" name=""/>
        <dsp:cNvSpPr/>
      </dsp:nvSpPr>
      <dsp:spPr>
        <a:xfrm>
          <a:off x="0" y="137024"/>
          <a:ext cx="8229600" cy="953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/>
            <a:t>Especifican el comportamiento particular de las actividades durante su ejecución</a:t>
          </a:r>
        </a:p>
      </dsp:txBody>
      <dsp:txXfrm>
        <a:off x="46548" y="183572"/>
        <a:ext cx="8136504" cy="8604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7EDB6-B15B-4638-B34D-48C82C0D7C25}">
      <dsp:nvSpPr>
        <dsp:cNvPr id="0" name=""/>
        <dsp:cNvSpPr/>
      </dsp:nvSpPr>
      <dsp:spPr>
        <a:xfrm>
          <a:off x="0" y="2099"/>
          <a:ext cx="8229600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/>
            <a:t>Especifican la naturaleza de la tarea que se desea llevar a cabo</a:t>
          </a:r>
        </a:p>
      </dsp:txBody>
      <dsp:txXfrm>
        <a:off x="49176" y="51275"/>
        <a:ext cx="8131248" cy="9090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0B434-C915-4B5F-AD93-846F98498C68}">
      <dsp:nvSpPr>
        <dsp:cNvPr id="0" name=""/>
        <dsp:cNvSpPr/>
      </dsp:nvSpPr>
      <dsp:spPr>
        <a:xfrm>
          <a:off x="0" y="197215"/>
          <a:ext cx="8229600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/>
            <a:t>Se representa por la típica figura del rombo y se usa para controlar la divergencia o convergencia de la secuencia de flujo. </a:t>
          </a:r>
          <a:endParaRPr lang="es-EC" sz="2000" kern="1200" dirty="0"/>
        </a:p>
      </dsp:txBody>
      <dsp:txXfrm>
        <a:off x="46834" y="244049"/>
        <a:ext cx="8135932" cy="865732"/>
      </dsp:txXfrm>
    </dsp:sp>
    <dsp:sp modelId="{97457F16-297A-4A10-9233-EC89FAA0320B}">
      <dsp:nvSpPr>
        <dsp:cNvPr id="0" name=""/>
        <dsp:cNvSpPr/>
      </dsp:nvSpPr>
      <dsp:spPr>
        <a:xfrm>
          <a:off x="0" y="1214216"/>
          <a:ext cx="8229600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/>
            <a:t>Esto determina las tradicionales decisiones, la creación de nuevos caminos, la fusión de estos o su unión. </a:t>
          </a:r>
          <a:endParaRPr lang="es-EC" sz="2000" kern="1200" dirty="0"/>
        </a:p>
      </dsp:txBody>
      <dsp:txXfrm>
        <a:off x="46834" y="1261050"/>
        <a:ext cx="8135932" cy="865732"/>
      </dsp:txXfrm>
    </dsp:sp>
    <dsp:sp modelId="{AA5866F0-33AC-4933-999F-BAAF5E946E6B}">
      <dsp:nvSpPr>
        <dsp:cNvPr id="0" name=""/>
        <dsp:cNvSpPr/>
      </dsp:nvSpPr>
      <dsp:spPr>
        <a:xfrm>
          <a:off x="0" y="2231216"/>
          <a:ext cx="8229600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/>
            <a:t>Los marcadores internos indicarán el tipo de control de comportamiento </a:t>
          </a:r>
        </a:p>
      </dsp:txBody>
      <dsp:txXfrm>
        <a:off x="46834" y="2278050"/>
        <a:ext cx="8135932" cy="8657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9BD1E-1416-45C2-AC28-2434B02BE494}">
      <dsp:nvSpPr>
        <dsp:cNvPr id="0" name=""/>
        <dsp:cNvSpPr/>
      </dsp:nvSpPr>
      <dsp:spPr>
        <a:xfrm>
          <a:off x="0" y="56528"/>
          <a:ext cx="8229600" cy="11304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/>
            <a:t>Los objetos de flujo se conectan entre ellos en un diagrama para crear el esqueleto básico de la estructura de un proceso de negocio. </a:t>
          </a:r>
        </a:p>
      </dsp:txBody>
      <dsp:txXfrm>
        <a:off x="55182" y="111710"/>
        <a:ext cx="8119236" cy="10200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E8E90-F4BB-4580-89C8-7B701858BF8F}">
      <dsp:nvSpPr>
        <dsp:cNvPr id="0" name=""/>
        <dsp:cNvSpPr/>
      </dsp:nvSpPr>
      <dsp:spPr>
        <a:xfrm>
          <a:off x="0" y="91203"/>
          <a:ext cx="8229600" cy="1085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/>
            <a:t>Mecanismo para organizar actividades en categorías separadas visualmente para ilustrar diferentes capacidades funcionales o responsabilidades. BPMN soporta los </a:t>
          </a:r>
          <a:r>
            <a:rPr lang="es-EC" sz="1600" kern="1200" dirty="0" err="1"/>
            <a:t>swimlanes</a:t>
          </a:r>
          <a:r>
            <a:rPr lang="es-EC" sz="1600" kern="1200" dirty="0"/>
            <a:t> con dos constructores principales. </a:t>
          </a:r>
        </a:p>
      </dsp:txBody>
      <dsp:txXfrm>
        <a:off x="53002" y="144205"/>
        <a:ext cx="8123596" cy="979756"/>
      </dsp:txXfrm>
    </dsp:sp>
    <dsp:sp modelId="{26D26B96-8293-4677-BAFA-0FDA5C489855}">
      <dsp:nvSpPr>
        <dsp:cNvPr id="0" name=""/>
        <dsp:cNvSpPr/>
      </dsp:nvSpPr>
      <dsp:spPr>
        <a:xfrm>
          <a:off x="0" y="1223043"/>
          <a:ext cx="8229600" cy="1085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/>
            <a:t>Pool:</a:t>
          </a:r>
          <a:r>
            <a:rPr lang="es-EC" sz="1600" kern="1200" dirty="0"/>
            <a:t> Contiene un conjunto de actividades asociadas a una entidad del proceso. Esta entidad puede ser un rol, división o área de la empresa, producto o todo el proceso.</a:t>
          </a:r>
        </a:p>
      </dsp:txBody>
      <dsp:txXfrm>
        <a:off x="53002" y="1276045"/>
        <a:ext cx="8123596" cy="979756"/>
      </dsp:txXfrm>
    </dsp:sp>
    <dsp:sp modelId="{BF466E35-B935-4675-95E8-4C34DEDDFBB3}">
      <dsp:nvSpPr>
        <dsp:cNvPr id="0" name=""/>
        <dsp:cNvSpPr/>
      </dsp:nvSpPr>
      <dsp:spPr>
        <a:xfrm>
          <a:off x="0" y="2354883"/>
          <a:ext cx="8229600" cy="1085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err="1"/>
            <a:t>Lane</a:t>
          </a:r>
          <a:r>
            <a:rPr lang="es-EC" sz="1600" b="1" kern="1200" dirty="0"/>
            <a:t>:</a:t>
          </a:r>
          <a:r>
            <a:rPr lang="es-EC" sz="1600" kern="1200" dirty="0"/>
            <a:t> Es una </a:t>
          </a:r>
          <a:r>
            <a:rPr lang="es-EC" sz="1600" kern="1200" dirty="0" err="1"/>
            <a:t>subpartición</a:t>
          </a:r>
          <a:r>
            <a:rPr lang="es-EC" sz="1600" kern="1200" dirty="0"/>
            <a:t> dentro del pool; se usan para organizar y categorizar actividades </a:t>
          </a:r>
        </a:p>
      </dsp:txBody>
      <dsp:txXfrm>
        <a:off x="53002" y="2407885"/>
        <a:ext cx="8123596" cy="9797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00379-3719-4EE1-A168-05FF38FDDBCC}">
      <dsp:nvSpPr>
        <dsp:cNvPr id="0" name=""/>
        <dsp:cNvSpPr/>
      </dsp:nvSpPr>
      <dsp:spPr>
        <a:xfrm>
          <a:off x="0" y="184351"/>
          <a:ext cx="8229600" cy="1506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/>
            <a:t>BPMN fue diseñado para permitir a los modeladores dar a las herramientas de modelado un poco de flexibilidad a la hora de extender la notación básica y de habilitar un contexto apropiado adicional según una situación específica, como un mercado vertical (por ejemplo, seguros o banca). Se puede añadir cualquier número de artefactos a un diagrama; tantos como sea apropiado para un contexto de proceso de negocio específico. </a:t>
          </a:r>
        </a:p>
      </dsp:txBody>
      <dsp:txXfrm>
        <a:off x="73564" y="257915"/>
        <a:ext cx="8082472" cy="13598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091DE-D9CF-42B3-A0A5-4FB712B4413A}">
      <dsp:nvSpPr>
        <dsp:cNvPr id="0" name=""/>
        <dsp:cNvSpPr/>
      </dsp:nvSpPr>
      <dsp:spPr>
        <a:xfrm>
          <a:off x="0" y="0"/>
          <a:ext cx="8528372" cy="533023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F35C92-E80B-4A91-A6A7-1497720654EA}">
      <dsp:nvSpPr>
        <dsp:cNvPr id="0" name=""/>
        <dsp:cNvSpPr/>
      </dsp:nvSpPr>
      <dsp:spPr>
        <a:xfrm>
          <a:off x="2907324" y="1018737"/>
          <a:ext cx="631099" cy="6310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CCDBA9-43AE-457F-AF7E-2C2F8165F222}">
      <dsp:nvSpPr>
        <dsp:cNvPr id="0" name=""/>
        <dsp:cNvSpPr/>
      </dsp:nvSpPr>
      <dsp:spPr>
        <a:xfrm>
          <a:off x="3547495" y="0"/>
          <a:ext cx="3411348" cy="3933711"/>
        </a:xfrm>
        <a:prstGeom prst="round2Diag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4407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b="1" kern="1200" dirty="0"/>
            <a:t>Si todos compartimos, todos vamos a estar mejor</a:t>
          </a:r>
        </a:p>
      </dsp:txBody>
      <dsp:txXfrm>
        <a:off x="3714023" y="166528"/>
        <a:ext cx="3078292" cy="36006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C4BB7-9A60-4CFB-9B21-98BB6DD58F86}">
      <dsp:nvSpPr>
        <dsp:cNvPr id="0" name=""/>
        <dsp:cNvSpPr/>
      </dsp:nvSpPr>
      <dsp:spPr>
        <a:xfrm>
          <a:off x="6961" y="1903934"/>
          <a:ext cx="2080778" cy="12484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/>
            <a:t>DIAGRAMAR</a:t>
          </a:r>
        </a:p>
      </dsp:txBody>
      <dsp:txXfrm>
        <a:off x="43527" y="1940500"/>
        <a:ext cx="2007646" cy="1175334"/>
      </dsp:txXfrm>
    </dsp:sp>
    <dsp:sp modelId="{95D9E4D3-7F87-4B2F-B2FE-1BFADFF97892}">
      <dsp:nvSpPr>
        <dsp:cNvPr id="0" name=""/>
        <dsp:cNvSpPr/>
      </dsp:nvSpPr>
      <dsp:spPr>
        <a:xfrm>
          <a:off x="2295817" y="2270151"/>
          <a:ext cx="441124" cy="516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2295817" y="2373357"/>
        <a:ext cx="308787" cy="309620"/>
      </dsp:txXfrm>
    </dsp:sp>
    <dsp:sp modelId="{563C63D6-99B0-4050-A5CF-E6CACB174D64}">
      <dsp:nvSpPr>
        <dsp:cNvPr id="0" name=""/>
        <dsp:cNvSpPr/>
      </dsp:nvSpPr>
      <dsp:spPr>
        <a:xfrm>
          <a:off x="2920050" y="1903934"/>
          <a:ext cx="2080778" cy="12484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/>
            <a:t>DOCUMENTAR</a:t>
          </a:r>
        </a:p>
      </dsp:txBody>
      <dsp:txXfrm>
        <a:off x="2956616" y="1940500"/>
        <a:ext cx="2007646" cy="1175334"/>
      </dsp:txXfrm>
    </dsp:sp>
    <dsp:sp modelId="{8CD92E95-6EE2-405A-AA10-AA8BE7A89A52}">
      <dsp:nvSpPr>
        <dsp:cNvPr id="0" name=""/>
        <dsp:cNvSpPr/>
      </dsp:nvSpPr>
      <dsp:spPr>
        <a:xfrm>
          <a:off x="5208906" y="2270151"/>
          <a:ext cx="441124" cy="516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5208906" y="2373357"/>
        <a:ext cx="308787" cy="309620"/>
      </dsp:txXfrm>
    </dsp:sp>
    <dsp:sp modelId="{C6EE3403-1399-4949-891A-89AA42C9DCA5}">
      <dsp:nvSpPr>
        <dsp:cNvPr id="0" name=""/>
        <dsp:cNvSpPr/>
      </dsp:nvSpPr>
      <dsp:spPr>
        <a:xfrm>
          <a:off x="5833140" y="1903934"/>
          <a:ext cx="2080778" cy="12484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/>
            <a:t>SIMULAR</a:t>
          </a:r>
        </a:p>
      </dsp:txBody>
      <dsp:txXfrm>
        <a:off x="5869706" y="1940500"/>
        <a:ext cx="2007646" cy="1175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Triángulo rectángulo">
            <a:extLst>
              <a:ext uri="{FF2B5EF4-FFF2-40B4-BE49-F238E27FC236}">
                <a16:creationId xmlns:a16="http://schemas.microsoft.com/office/drawing/2014/main" id="{DB994EF6-4D5C-499E-87AC-B169BCC19579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15 Grupo">
            <a:extLst>
              <a:ext uri="{FF2B5EF4-FFF2-40B4-BE49-F238E27FC236}">
                <a16:creationId xmlns:a16="http://schemas.microsoft.com/office/drawing/2014/main" id="{0EA35843-323C-4A1E-A278-A333B13E14B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16 Forma libre">
              <a:extLst>
                <a:ext uri="{FF2B5EF4-FFF2-40B4-BE49-F238E27FC236}">
                  <a16:creationId xmlns:a16="http://schemas.microsoft.com/office/drawing/2014/main" id="{B273DE81-73AC-4BD0-8F64-A37A32B29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18 Forma libre">
              <a:extLst>
                <a:ext uri="{FF2B5EF4-FFF2-40B4-BE49-F238E27FC236}">
                  <a16:creationId xmlns:a16="http://schemas.microsoft.com/office/drawing/2014/main" id="{12CB5AE3-9CDE-4762-AE08-7D1EA9476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19 Forma libre">
              <a:extLst>
                <a:ext uri="{FF2B5EF4-FFF2-40B4-BE49-F238E27FC236}">
                  <a16:creationId xmlns:a16="http://schemas.microsoft.com/office/drawing/2014/main" id="{8B368AC6-BDA5-46C3-B214-CC86A1C87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20 Conector recto">
              <a:extLst>
                <a:ext uri="{FF2B5EF4-FFF2-40B4-BE49-F238E27FC236}">
                  <a16:creationId xmlns:a16="http://schemas.microsoft.com/office/drawing/2014/main" id="{9E590946-2B69-428C-AB8D-CF0E14071D61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11" name="29 Marcador de fecha">
            <a:extLst>
              <a:ext uri="{FF2B5EF4-FFF2-40B4-BE49-F238E27FC236}">
                <a16:creationId xmlns:a16="http://schemas.microsoft.com/office/drawing/2014/main" id="{21364B6C-4C59-492D-A2D5-EE1F743F8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F7898A8-E69B-4FE6-9544-2B685859DB25}" type="datetimeFigureOut">
              <a:rPr lang="es-MX"/>
              <a:pPr>
                <a:defRPr/>
              </a:pPr>
              <a:t>25/02/2020</a:t>
            </a:fld>
            <a:endParaRPr lang="es-MX"/>
          </a:p>
        </p:txBody>
      </p:sp>
      <p:sp>
        <p:nvSpPr>
          <p:cNvPr id="12" name="18 Marcador de pie de página">
            <a:extLst>
              <a:ext uri="{FF2B5EF4-FFF2-40B4-BE49-F238E27FC236}">
                <a16:creationId xmlns:a16="http://schemas.microsoft.com/office/drawing/2014/main" id="{38DF8832-9B9F-49CE-98BB-72EEEE4B5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13" name="26 Marcador de número de diapositiva">
            <a:extLst>
              <a:ext uri="{FF2B5EF4-FFF2-40B4-BE49-F238E27FC236}">
                <a16:creationId xmlns:a16="http://schemas.microsoft.com/office/drawing/2014/main" id="{77C891C1-8FA4-40DC-8C89-CBD8047A0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430BD1-4E3C-405E-9FC6-1F076B580669}" type="slidenum">
              <a:rPr lang="es-MX" altLang="es-ES"/>
              <a:pPr/>
              <a:t>‹Nº›</a:t>
            </a:fld>
            <a:endParaRPr lang="es-MX" altLang="es-ES"/>
          </a:p>
        </p:txBody>
      </p:sp>
    </p:spTree>
    <p:extLst>
      <p:ext uri="{BB962C8B-B14F-4D97-AF65-F5344CB8AC3E}">
        <p14:creationId xmlns:p14="http://schemas.microsoft.com/office/powerpoint/2010/main" val="77620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9 Marcador de fecha">
            <a:extLst>
              <a:ext uri="{FF2B5EF4-FFF2-40B4-BE49-F238E27FC236}">
                <a16:creationId xmlns:a16="http://schemas.microsoft.com/office/drawing/2014/main" id="{E4253D3E-6F53-47A7-A60F-B35886DA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F28A-6DFB-4EAE-B1C7-850FE0E88CB8}" type="datetimeFigureOut">
              <a:rPr lang="es-MX"/>
              <a:pPr>
                <a:defRPr/>
              </a:pPr>
              <a:t>25/02/2020</a:t>
            </a:fld>
            <a:endParaRPr lang="es-MX"/>
          </a:p>
        </p:txBody>
      </p:sp>
      <p:sp>
        <p:nvSpPr>
          <p:cNvPr id="5" name="21 Marcador de pie de página">
            <a:extLst>
              <a:ext uri="{FF2B5EF4-FFF2-40B4-BE49-F238E27FC236}">
                <a16:creationId xmlns:a16="http://schemas.microsoft.com/office/drawing/2014/main" id="{9B9AC420-69D1-4C32-9884-851FAA9F7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17 Marcador de número de diapositiva">
            <a:extLst>
              <a:ext uri="{FF2B5EF4-FFF2-40B4-BE49-F238E27FC236}">
                <a16:creationId xmlns:a16="http://schemas.microsoft.com/office/drawing/2014/main" id="{0D38E77B-6D01-406A-9F98-E74A7D05B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22B59-1ECF-4A17-942B-4167FD9324D5}" type="slidenum">
              <a:rPr lang="es-MX" altLang="es-ES"/>
              <a:pPr/>
              <a:t>‹Nº›</a:t>
            </a:fld>
            <a:endParaRPr lang="es-MX" altLang="es-ES"/>
          </a:p>
        </p:txBody>
      </p:sp>
    </p:spTree>
    <p:extLst>
      <p:ext uri="{BB962C8B-B14F-4D97-AF65-F5344CB8AC3E}">
        <p14:creationId xmlns:p14="http://schemas.microsoft.com/office/powerpoint/2010/main" val="170380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9 Marcador de fecha">
            <a:extLst>
              <a:ext uri="{FF2B5EF4-FFF2-40B4-BE49-F238E27FC236}">
                <a16:creationId xmlns:a16="http://schemas.microsoft.com/office/drawing/2014/main" id="{AD093459-814A-4F2A-A66D-70FBA7727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56F8B-A2D0-4319-AC20-5314FA0C2AE7}" type="datetimeFigureOut">
              <a:rPr lang="es-MX"/>
              <a:pPr>
                <a:defRPr/>
              </a:pPr>
              <a:t>25/02/2020</a:t>
            </a:fld>
            <a:endParaRPr lang="es-MX"/>
          </a:p>
        </p:txBody>
      </p:sp>
      <p:sp>
        <p:nvSpPr>
          <p:cNvPr id="5" name="21 Marcador de pie de página">
            <a:extLst>
              <a:ext uri="{FF2B5EF4-FFF2-40B4-BE49-F238E27FC236}">
                <a16:creationId xmlns:a16="http://schemas.microsoft.com/office/drawing/2014/main" id="{B0E84FEE-E9F4-4F87-A9DD-5906A2AC9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17 Marcador de número de diapositiva">
            <a:extLst>
              <a:ext uri="{FF2B5EF4-FFF2-40B4-BE49-F238E27FC236}">
                <a16:creationId xmlns:a16="http://schemas.microsoft.com/office/drawing/2014/main" id="{9D98AF81-7AAA-4CFC-B694-768376410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A02D8-9513-4062-B0D2-2DDD8C5C7880}" type="slidenum">
              <a:rPr lang="es-MX" altLang="es-ES"/>
              <a:pPr/>
              <a:t>‹Nº›</a:t>
            </a:fld>
            <a:endParaRPr lang="es-MX" altLang="es-ES"/>
          </a:p>
        </p:txBody>
      </p:sp>
    </p:spTree>
    <p:extLst>
      <p:ext uri="{BB962C8B-B14F-4D97-AF65-F5344CB8AC3E}">
        <p14:creationId xmlns:p14="http://schemas.microsoft.com/office/powerpoint/2010/main" val="1492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9 Marcador de fecha">
            <a:extLst>
              <a:ext uri="{FF2B5EF4-FFF2-40B4-BE49-F238E27FC236}">
                <a16:creationId xmlns:a16="http://schemas.microsoft.com/office/drawing/2014/main" id="{BC1AD0F8-96A9-4B59-ADBE-891AF1B97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3DADF-0204-4C87-B57B-6EEB9DF52721}" type="datetimeFigureOut">
              <a:rPr lang="es-MX"/>
              <a:pPr>
                <a:defRPr/>
              </a:pPr>
              <a:t>25/02/2020</a:t>
            </a:fld>
            <a:endParaRPr lang="es-MX"/>
          </a:p>
        </p:txBody>
      </p:sp>
      <p:sp>
        <p:nvSpPr>
          <p:cNvPr id="5" name="21 Marcador de pie de página">
            <a:extLst>
              <a:ext uri="{FF2B5EF4-FFF2-40B4-BE49-F238E27FC236}">
                <a16:creationId xmlns:a16="http://schemas.microsoft.com/office/drawing/2014/main" id="{76AA7539-E415-4FFE-9667-4FCB6CF83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17 Marcador de número de diapositiva">
            <a:extLst>
              <a:ext uri="{FF2B5EF4-FFF2-40B4-BE49-F238E27FC236}">
                <a16:creationId xmlns:a16="http://schemas.microsoft.com/office/drawing/2014/main" id="{B3D422A3-5F5F-4DE8-9598-0BBE67D5C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F7D9F-3E0E-431F-B6B1-DA9557CF7BF5}" type="slidenum">
              <a:rPr lang="es-MX" altLang="es-ES"/>
              <a:pPr/>
              <a:t>‹Nº›</a:t>
            </a:fld>
            <a:endParaRPr lang="es-MX" altLang="es-ES"/>
          </a:p>
        </p:txBody>
      </p:sp>
    </p:spTree>
    <p:extLst>
      <p:ext uri="{BB962C8B-B14F-4D97-AF65-F5344CB8AC3E}">
        <p14:creationId xmlns:p14="http://schemas.microsoft.com/office/powerpoint/2010/main" val="3570939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Cheurón">
            <a:extLst>
              <a:ext uri="{FF2B5EF4-FFF2-40B4-BE49-F238E27FC236}">
                <a16:creationId xmlns:a16="http://schemas.microsoft.com/office/drawing/2014/main" id="{28DBCE20-6660-4F0C-830B-5664CF5115EE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15 Cheurón">
            <a:extLst>
              <a:ext uri="{FF2B5EF4-FFF2-40B4-BE49-F238E27FC236}">
                <a16:creationId xmlns:a16="http://schemas.microsoft.com/office/drawing/2014/main" id="{156F5048-FF64-4503-B9BD-803068F4A6AB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3 Marcador de fecha">
            <a:extLst>
              <a:ext uri="{FF2B5EF4-FFF2-40B4-BE49-F238E27FC236}">
                <a16:creationId xmlns:a16="http://schemas.microsoft.com/office/drawing/2014/main" id="{859167BB-BD6C-4875-8212-293488D8C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957A2-D5BF-40AE-BB71-CA836938B809}" type="datetimeFigureOut">
              <a:rPr lang="es-MX"/>
              <a:pPr>
                <a:defRPr/>
              </a:pPr>
              <a:t>25/02/2020</a:t>
            </a:fld>
            <a:endParaRPr lang="es-MX"/>
          </a:p>
        </p:txBody>
      </p:sp>
      <p:sp>
        <p:nvSpPr>
          <p:cNvPr id="7" name="4 Marcador de pie de página">
            <a:extLst>
              <a:ext uri="{FF2B5EF4-FFF2-40B4-BE49-F238E27FC236}">
                <a16:creationId xmlns:a16="http://schemas.microsoft.com/office/drawing/2014/main" id="{4FC96568-EA2B-49D3-AD1F-A3738DE9B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5 Marcador de número de diapositiva">
            <a:extLst>
              <a:ext uri="{FF2B5EF4-FFF2-40B4-BE49-F238E27FC236}">
                <a16:creationId xmlns:a16="http://schemas.microsoft.com/office/drawing/2014/main" id="{18705706-5263-4D98-9988-98AD4DC4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B1835-A41E-495D-B108-229DC3949D25}" type="slidenum">
              <a:rPr lang="es-MX" altLang="es-ES"/>
              <a:pPr/>
              <a:t>‹Nº›</a:t>
            </a:fld>
            <a:endParaRPr lang="es-MX" altLang="es-ES"/>
          </a:p>
        </p:txBody>
      </p:sp>
    </p:spTree>
    <p:extLst>
      <p:ext uri="{BB962C8B-B14F-4D97-AF65-F5344CB8AC3E}">
        <p14:creationId xmlns:p14="http://schemas.microsoft.com/office/powerpoint/2010/main" val="3759581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2B921FE9-D55A-4F7D-9240-100BFD46E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C2E66-81F3-4D16-87B8-2F3E7BC77F04}" type="datetimeFigureOut">
              <a:rPr lang="es-MX"/>
              <a:pPr>
                <a:defRPr/>
              </a:pPr>
              <a:t>25/02/2020</a:t>
            </a:fld>
            <a:endParaRPr lang="es-MX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D10D6EF3-C8C4-4673-A94A-0BAA16B35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FBA7C41F-F2C5-43E5-A601-FF4CF549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9D38E-5379-4A93-87B2-F64DF6427B46}" type="slidenum">
              <a:rPr lang="es-MX" altLang="es-ES"/>
              <a:pPr/>
              <a:t>‹Nº›</a:t>
            </a:fld>
            <a:endParaRPr lang="es-MX" altLang="es-ES"/>
          </a:p>
        </p:txBody>
      </p:sp>
    </p:spTree>
    <p:extLst>
      <p:ext uri="{BB962C8B-B14F-4D97-AF65-F5344CB8AC3E}">
        <p14:creationId xmlns:p14="http://schemas.microsoft.com/office/powerpoint/2010/main" val="443346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B11F8AA4-5D32-49D6-80BD-55D7D607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15C66-A66E-40C2-BAE3-5BD4F7D39CEC}" type="datetimeFigureOut">
              <a:rPr lang="es-MX"/>
              <a:pPr>
                <a:defRPr/>
              </a:pPr>
              <a:t>25/02/2020</a:t>
            </a:fld>
            <a:endParaRPr lang="es-MX"/>
          </a:p>
        </p:txBody>
      </p:sp>
      <p:sp>
        <p:nvSpPr>
          <p:cNvPr id="8" name="7 Marcador de pie de página">
            <a:extLst>
              <a:ext uri="{FF2B5EF4-FFF2-40B4-BE49-F238E27FC236}">
                <a16:creationId xmlns:a16="http://schemas.microsoft.com/office/drawing/2014/main" id="{14479218-E44E-494D-B230-B36F1A8ED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8 Marcador de número de diapositiva">
            <a:extLst>
              <a:ext uri="{FF2B5EF4-FFF2-40B4-BE49-F238E27FC236}">
                <a16:creationId xmlns:a16="http://schemas.microsoft.com/office/drawing/2014/main" id="{930E3DFA-D1CB-4A89-8CAA-D42EE0B1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62085-33C9-4192-B916-20D45EB6BB44}" type="slidenum">
              <a:rPr lang="es-MX" altLang="es-ES"/>
              <a:pPr/>
              <a:t>‹Nº›</a:t>
            </a:fld>
            <a:endParaRPr lang="es-MX" altLang="es-ES"/>
          </a:p>
        </p:txBody>
      </p:sp>
    </p:spTree>
    <p:extLst>
      <p:ext uri="{BB962C8B-B14F-4D97-AF65-F5344CB8AC3E}">
        <p14:creationId xmlns:p14="http://schemas.microsoft.com/office/powerpoint/2010/main" val="3957425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84F91960-3584-402C-AB96-1A4FFE610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4AE6A-88BC-41BA-984A-7BE385CEE32D}" type="datetimeFigureOut">
              <a:rPr lang="es-MX"/>
              <a:pPr>
                <a:defRPr/>
              </a:pPr>
              <a:t>25/02/2020</a:t>
            </a:fld>
            <a:endParaRPr lang="es-MX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67C12C0C-F279-44C8-90A7-73982B9DA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77475EB1-B05C-43BE-8A03-3EE8A0510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7F3F3-BD40-498D-9EE1-19DD0BBC52EB}" type="slidenum">
              <a:rPr lang="es-MX" altLang="es-ES"/>
              <a:pPr/>
              <a:t>‹Nº›</a:t>
            </a:fld>
            <a:endParaRPr lang="es-MX" altLang="es-ES"/>
          </a:p>
        </p:txBody>
      </p:sp>
    </p:spTree>
    <p:extLst>
      <p:ext uri="{BB962C8B-B14F-4D97-AF65-F5344CB8AC3E}">
        <p14:creationId xmlns:p14="http://schemas.microsoft.com/office/powerpoint/2010/main" val="3680522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>
            <a:extLst>
              <a:ext uri="{FF2B5EF4-FFF2-40B4-BE49-F238E27FC236}">
                <a16:creationId xmlns:a16="http://schemas.microsoft.com/office/drawing/2014/main" id="{71894C9B-0123-41F2-9CDC-F08BF9981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F7DD7-88B9-4898-961A-76BB6EBDFCF5}" type="datetimeFigureOut">
              <a:rPr lang="es-MX"/>
              <a:pPr>
                <a:defRPr/>
              </a:pPr>
              <a:t>25/02/2020</a:t>
            </a:fld>
            <a:endParaRPr lang="es-MX"/>
          </a:p>
        </p:txBody>
      </p:sp>
      <p:sp>
        <p:nvSpPr>
          <p:cNvPr id="3" name="21 Marcador de pie de página">
            <a:extLst>
              <a:ext uri="{FF2B5EF4-FFF2-40B4-BE49-F238E27FC236}">
                <a16:creationId xmlns:a16="http://schemas.microsoft.com/office/drawing/2014/main" id="{B0021DB8-28E7-4442-92C5-09F3B712C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17 Marcador de número de diapositiva">
            <a:extLst>
              <a:ext uri="{FF2B5EF4-FFF2-40B4-BE49-F238E27FC236}">
                <a16:creationId xmlns:a16="http://schemas.microsoft.com/office/drawing/2014/main" id="{4356A9BB-DA8B-4ECF-B12D-04943C1F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BCED5-BACF-4B7F-A91C-1BBCA32152FF}" type="slidenum">
              <a:rPr lang="es-MX" altLang="es-ES"/>
              <a:pPr/>
              <a:t>‹Nº›</a:t>
            </a:fld>
            <a:endParaRPr lang="es-MX" altLang="es-ES"/>
          </a:p>
        </p:txBody>
      </p:sp>
    </p:spTree>
    <p:extLst>
      <p:ext uri="{BB962C8B-B14F-4D97-AF65-F5344CB8AC3E}">
        <p14:creationId xmlns:p14="http://schemas.microsoft.com/office/powerpoint/2010/main" val="721080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2B05BB1C-DF2E-433D-A33B-A98F70F9E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603EC-5B94-48F8-B8A2-A3881A9BEF60}" type="datetimeFigureOut">
              <a:rPr lang="es-MX"/>
              <a:pPr>
                <a:defRPr/>
              </a:pPr>
              <a:t>25/02/2020</a:t>
            </a:fld>
            <a:endParaRPr lang="es-MX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07EC3B8F-7226-4206-9365-37FBCC0EF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68F8AC45-119B-4740-A1B7-CE84D48B7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E6345-414B-4568-A1A1-36B4BD751920}" type="slidenum">
              <a:rPr lang="es-MX" altLang="es-ES"/>
              <a:pPr/>
              <a:t>‹Nº›</a:t>
            </a:fld>
            <a:endParaRPr lang="es-MX" altLang="es-ES"/>
          </a:p>
        </p:txBody>
      </p:sp>
    </p:spTree>
    <p:extLst>
      <p:ext uri="{BB962C8B-B14F-4D97-AF65-F5344CB8AC3E}">
        <p14:creationId xmlns:p14="http://schemas.microsoft.com/office/powerpoint/2010/main" val="3758739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Forma libre">
            <a:extLst>
              <a:ext uri="{FF2B5EF4-FFF2-40B4-BE49-F238E27FC236}">
                <a16:creationId xmlns:a16="http://schemas.microsoft.com/office/drawing/2014/main" id="{99CB47BC-E628-46ED-B91A-70BA28C321FB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15 Forma libre">
            <a:extLst>
              <a:ext uri="{FF2B5EF4-FFF2-40B4-BE49-F238E27FC236}">
                <a16:creationId xmlns:a16="http://schemas.microsoft.com/office/drawing/2014/main" id="{1C3DCD82-D3DA-41D3-BEEA-2EABA9F0975E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7" name="16 Triángulo rectángulo">
            <a:extLst>
              <a:ext uri="{FF2B5EF4-FFF2-40B4-BE49-F238E27FC236}">
                <a16:creationId xmlns:a16="http://schemas.microsoft.com/office/drawing/2014/main" id="{BF06B2B9-5B15-4571-A473-6948E4EBCB38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18 Conector recto">
            <a:extLst>
              <a:ext uri="{FF2B5EF4-FFF2-40B4-BE49-F238E27FC236}">
                <a16:creationId xmlns:a16="http://schemas.microsoft.com/office/drawing/2014/main" id="{C27D05E5-E163-4942-BD6A-CB57C9FE8A12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9 Cheurón">
            <a:extLst>
              <a:ext uri="{FF2B5EF4-FFF2-40B4-BE49-F238E27FC236}">
                <a16:creationId xmlns:a16="http://schemas.microsoft.com/office/drawing/2014/main" id="{EE3AF60E-36A9-40E4-B287-6E1D05E73D17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20 Cheurón">
            <a:extLst>
              <a:ext uri="{FF2B5EF4-FFF2-40B4-BE49-F238E27FC236}">
                <a16:creationId xmlns:a16="http://schemas.microsoft.com/office/drawing/2014/main" id="{C8E0796C-6A6B-459B-BCE9-3E70F766C1C5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1" name="4 Marcador de fecha">
            <a:extLst>
              <a:ext uri="{FF2B5EF4-FFF2-40B4-BE49-F238E27FC236}">
                <a16:creationId xmlns:a16="http://schemas.microsoft.com/office/drawing/2014/main" id="{B94A3494-690A-458A-889A-F01037711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7ABC0A6-C42C-4E3C-9DEB-2BAD6EFEC8FC}" type="datetimeFigureOut">
              <a:rPr lang="es-MX"/>
              <a:pPr>
                <a:defRPr/>
              </a:pPr>
              <a:t>25/02/2020</a:t>
            </a:fld>
            <a:endParaRPr lang="es-MX"/>
          </a:p>
        </p:txBody>
      </p:sp>
      <p:sp>
        <p:nvSpPr>
          <p:cNvPr id="12" name="5 Marcador de pie de página">
            <a:extLst>
              <a:ext uri="{FF2B5EF4-FFF2-40B4-BE49-F238E27FC236}">
                <a16:creationId xmlns:a16="http://schemas.microsoft.com/office/drawing/2014/main" id="{2E184C82-33F1-4BC8-872D-2F1128371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13" name="6 Marcador de número de diapositiva">
            <a:extLst>
              <a:ext uri="{FF2B5EF4-FFF2-40B4-BE49-F238E27FC236}">
                <a16:creationId xmlns:a16="http://schemas.microsoft.com/office/drawing/2014/main" id="{59DB1173-F138-4ED7-8DF0-7D12AFD26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107FA-E9DF-4E25-97D2-8C1FDE1B8F41}" type="slidenum">
              <a:rPr lang="es-MX" altLang="es-ES"/>
              <a:pPr/>
              <a:t>‹Nº›</a:t>
            </a:fld>
            <a:endParaRPr lang="es-MX" altLang="es-ES"/>
          </a:p>
        </p:txBody>
      </p:sp>
    </p:spTree>
    <p:extLst>
      <p:ext uri="{BB962C8B-B14F-4D97-AF65-F5344CB8AC3E}">
        <p14:creationId xmlns:p14="http://schemas.microsoft.com/office/powerpoint/2010/main" val="1371036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>
            <a:extLst>
              <a:ext uri="{FF2B5EF4-FFF2-40B4-BE49-F238E27FC236}">
                <a16:creationId xmlns:a16="http://schemas.microsoft.com/office/drawing/2014/main" id="{622E3AFA-014E-4EDF-949E-1032E7C21619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11 Forma libre">
            <a:extLst>
              <a:ext uri="{FF2B5EF4-FFF2-40B4-BE49-F238E27FC236}">
                <a16:creationId xmlns:a16="http://schemas.microsoft.com/office/drawing/2014/main" id="{E608EC55-95A7-4983-8AA2-AE9B6C66994F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" name="13 Triángulo rectángulo">
            <a:extLst>
              <a:ext uri="{FF2B5EF4-FFF2-40B4-BE49-F238E27FC236}">
                <a16:creationId xmlns:a16="http://schemas.microsoft.com/office/drawing/2014/main" id="{2BB7E2D6-89E4-4F29-AD84-143138C0D061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14 Conector recto">
            <a:extLst>
              <a:ext uri="{FF2B5EF4-FFF2-40B4-BE49-F238E27FC236}">
                <a16:creationId xmlns:a16="http://schemas.microsoft.com/office/drawing/2014/main" id="{FF657879-D4A3-4D9B-ABA1-0711DB93F573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>
            <a:extLst>
              <a:ext uri="{FF2B5EF4-FFF2-40B4-BE49-F238E27FC236}">
                <a16:creationId xmlns:a16="http://schemas.microsoft.com/office/drawing/2014/main" id="{5AC8F903-9479-4CB1-82E7-6CF7A4796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33" name="29 Marcador de texto">
            <a:extLst>
              <a:ext uri="{FF2B5EF4-FFF2-40B4-BE49-F238E27FC236}">
                <a16:creationId xmlns:a16="http://schemas.microsoft.com/office/drawing/2014/main" id="{F1FFF649-A8BF-4773-AB48-A66DD87DAB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10" name="9 Marcador de fecha">
            <a:extLst>
              <a:ext uri="{FF2B5EF4-FFF2-40B4-BE49-F238E27FC236}">
                <a16:creationId xmlns:a16="http://schemas.microsoft.com/office/drawing/2014/main" id="{B0B56830-038C-4FB2-91F9-64ABFC291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B31AA4E-008E-45C7-8CB4-7262B9F277AF}" type="datetimeFigureOut">
              <a:rPr lang="es-MX"/>
              <a:pPr>
                <a:defRPr/>
              </a:pPr>
              <a:t>25/02/2020</a:t>
            </a:fld>
            <a:endParaRPr lang="es-MX"/>
          </a:p>
        </p:txBody>
      </p:sp>
      <p:sp>
        <p:nvSpPr>
          <p:cNvPr id="22" name="21 Marcador de pie de página">
            <a:extLst>
              <a:ext uri="{FF2B5EF4-FFF2-40B4-BE49-F238E27FC236}">
                <a16:creationId xmlns:a16="http://schemas.microsoft.com/office/drawing/2014/main" id="{F16A4E9F-91A5-4917-9972-A53D4CBF7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18" name="17 Marcador de número de diapositiva">
            <a:extLst>
              <a:ext uri="{FF2B5EF4-FFF2-40B4-BE49-F238E27FC236}">
                <a16:creationId xmlns:a16="http://schemas.microsoft.com/office/drawing/2014/main" id="{6830EF6D-E198-4CA1-B48C-1DCC4229D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DA6F700-5798-4422-96A4-6BC3559EAE7A}" type="slidenum">
              <a:rPr lang="es-MX" altLang="es-ES"/>
              <a:pPr/>
              <a:t>‹Nº›</a:t>
            </a:fld>
            <a:endParaRPr lang="es-MX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7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hyperlink" Target="http://bpmn-bayard.blogspot.com/2013/06/8134-decision-inclusiva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hyperlink" Target="http://bpmn-bayard.blogspot.com/2013/06/8133-decision-basada-en-evento.html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27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26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3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0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Diferencia%20entre%20Software%20libre%20y%20Software%20propietario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raba.galeon.com/software.ht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s://www.google.com.ec/url?q=http://www.videoacuario.com/site/2011/08/software/&amp;sa=U&amp;ei=VJNaU8PaAoqw2wWoiICgCA&amp;ved=0CFIQ9QEwEw&amp;usg=AFQjCNG7kxs8R3l1_eUXOdjHjvfvTJqGt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hyperlink" Target="https://www.google.com.ec/url?q=http://raifranco.blogspot.com/&amp;sa=U&amp;ei=sJNaU5ygI8X52AXzoIHYAw&amp;ved=0CEAQ9QEwCjgU&amp;usg=AFQjCNEx-os7863Z4Hse7MVSLMk5LDDsoA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s://www.google.com.ec/url?q=http://derechosanitario-rdl.blogspot.com/2012/05/riesgos-legales-del-uso-del-software.html&amp;sa=U&amp;ei=fJVaU4e3B8Tg2gWj_YEo&amp;ved=0CEQQ9QEwDA&amp;usg=AFQjCNFucNfm3SigXVzVa9krEcK4EqiC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zagi.con/es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ustomers" TargetMode="External"/><Relationship Id="rId7" Type="http://schemas.openxmlformats.org/officeDocument/2006/relationships/hyperlink" Target="http://en.wikipedia.org/wiki/Technical_support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Customer_service" TargetMode="External"/><Relationship Id="rId5" Type="http://schemas.openxmlformats.org/officeDocument/2006/relationships/hyperlink" Target="http://en.wikipedia.org/wiki/Marketing" TargetMode="External"/><Relationship Id="rId4" Type="http://schemas.openxmlformats.org/officeDocument/2006/relationships/hyperlink" Target="http://en.wikipedia.org/wiki/Sales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ratio.com/portal/content/es/ediciones" TargetMode="External"/><Relationship Id="rId2" Type="http://schemas.openxmlformats.org/officeDocument/2006/relationships/hyperlink" Target="http://www.webratio.com/portal/content/es/como-funciona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ratio.com/portal/content/es/descargas" TargetMode="External"/><Relationship Id="rId2" Type="http://schemas.openxmlformats.org/officeDocument/2006/relationships/hyperlink" Target="http://www.oracle.com/technetwork/java/javase/downloads/jdk8-downloads-2133151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ebratio.com/portal/content/es/descarga-editor-ifml" TargetMode="External"/><Relationship Id="rId4" Type="http://schemas.openxmlformats.org/officeDocument/2006/relationships/hyperlink" Target="http://download.eclipse.org/eclipse/downloads/drops4/R-4.2.2-20130204120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4 Imagen">
            <a:extLst>
              <a:ext uri="{FF2B5EF4-FFF2-40B4-BE49-F238E27FC236}">
                <a16:creationId xmlns:a16="http://schemas.microsoft.com/office/drawing/2014/main" id="{7F8B4A7F-2EE3-4153-8A2D-CC98BF424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0" t="16611" r="31229" b="31487"/>
          <a:stretch>
            <a:fillRect/>
          </a:stretch>
        </p:blipFill>
        <p:spPr bwMode="auto">
          <a:xfrm>
            <a:off x="323850" y="1125538"/>
            <a:ext cx="3779838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2 CuadroTexto">
            <a:extLst>
              <a:ext uri="{FF2B5EF4-FFF2-40B4-BE49-F238E27FC236}">
                <a16:creationId xmlns:a16="http://schemas.microsoft.com/office/drawing/2014/main" id="{B7B06606-F187-40AE-8001-4C2679B6F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1556792"/>
            <a:ext cx="72009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es-MX" altLang="es-ES" sz="6600" dirty="0"/>
              <a:t>BPMN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B473114E-8A13-4381-8E15-FE3563184D1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3850" y="260350"/>
          <a:ext cx="8569325" cy="64087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55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Definición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Notación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54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Una Tarea es una unidad de trabajo. Cuando aparece con el símbolo    indica un Subproceso, una actividad que puede ser refinada.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Una Transacción es un conjunto de actividades relacionadas lógicamente, adhiriéndose a un protocolo transaccional particular.</a:t>
                      </a:r>
                      <a:endParaRPr lang="es-EC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33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Un Subproceso de Evento se sitúa en el interior de otro (sub)proceso. Este se activa en la ocurrencia del evento de inicio especificado y mientras el proceso que lo contiene permanezca también activo. El subproceso de evento puede interrumpir o no al proceso que lo contiene.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Una Actividad de Llamada es una referencia a un Subproceso o Tarea definido de forma global que se reutiliza en el proceso actual.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8454" name="9 Imagen">
            <a:extLst>
              <a:ext uri="{FF2B5EF4-FFF2-40B4-BE49-F238E27FC236}">
                <a16:creationId xmlns:a16="http://schemas.microsoft.com/office/drawing/2014/main" id="{96C23654-931F-40CD-95A0-F390512D7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231900"/>
            <a:ext cx="28733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10 Imagen">
            <a:extLst>
              <a:ext uri="{FF2B5EF4-FFF2-40B4-BE49-F238E27FC236}">
                <a16:creationId xmlns:a16="http://schemas.microsoft.com/office/drawing/2014/main" id="{E60E5700-8CAC-4152-B66F-5889492E6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1123950"/>
            <a:ext cx="9144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11 Imagen">
            <a:extLst>
              <a:ext uri="{FF2B5EF4-FFF2-40B4-BE49-F238E27FC236}">
                <a16:creationId xmlns:a16="http://schemas.microsoft.com/office/drawing/2014/main" id="{05BE8876-389B-4E3B-B7E0-889C51A3B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276475"/>
            <a:ext cx="11477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12 Imagen">
            <a:extLst>
              <a:ext uri="{FF2B5EF4-FFF2-40B4-BE49-F238E27FC236}">
                <a16:creationId xmlns:a16="http://schemas.microsoft.com/office/drawing/2014/main" id="{36D133E9-FD74-4B62-A065-7CCFBA46B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3933825"/>
            <a:ext cx="1312863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13 Imagen">
            <a:extLst>
              <a:ext uri="{FF2B5EF4-FFF2-40B4-BE49-F238E27FC236}">
                <a16:creationId xmlns:a16="http://schemas.microsoft.com/office/drawing/2014/main" id="{0B0EF904-BC4A-43DD-8347-1F4DA1389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5768975"/>
            <a:ext cx="9477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8AD0339A-E369-41BC-8766-2A91353CD07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481329"/>
          <a:ext cx="8229600" cy="1227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>
            <a:extLst>
              <a:ext uri="{FF2B5EF4-FFF2-40B4-BE49-F238E27FC236}">
                <a16:creationId xmlns:a16="http://schemas.microsoft.com/office/drawing/2014/main" id="{34B51EB2-33DA-4F30-A087-BA374B772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C" dirty="0">
                <a:effectLst/>
              </a:rPr>
              <a:t>Marcador de Actividad</a:t>
            </a:r>
            <a:endParaRPr lang="es-EC" dirty="0"/>
          </a:p>
        </p:txBody>
      </p:sp>
      <p:graphicFrame>
        <p:nvGraphicFramePr>
          <p:cNvPr id="5" name="4 Tabla">
            <a:extLst>
              <a:ext uri="{FF2B5EF4-FFF2-40B4-BE49-F238E27FC236}">
                <a16:creationId xmlns:a16="http://schemas.microsoft.com/office/drawing/2014/main" id="{70FA298B-7F4F-4ED3-98E4-74915B5FE167}"/>
              </a:ext>
            </a:extLst>
          </p:cNvPr>
          <p:cNvGraphicFramePr>
            <a:graphicFrameLocks noGrp="1"/>
          </p:cNvGraphicFramePr>
          <p:nvPr/>
        </p:nvGraphicFramePr>
        <p:xfrm>
          <a:off x="2627313" y="2852738"/>
          <a:ext cx="4897437" cy="29527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2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Definición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Notación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8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Subproceso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93" marR="6859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8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Ciclo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93" marR="6859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8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Instancias Múltiples en Paralelo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93" marR="6859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8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Instancias Múltiples en Secuencia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93" marR="6859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8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Ad Hoc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93" marR="6859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8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Compensación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3" marR="685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93" marR="6859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9486" name="Imagen 79">
            <a:extLst>
              <a:ext uri="{FF2B5EF4-FFF2-40B4-BE49-F238E27FC236}">
                <a16:creationId xmlns:a16="http://schemas.microsoft.com/office/drawing/2014/main" id="{0B210432-42B4-4609-845B-B1FD67A33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95"/>
          <a:stretch>
            <a:fillRect/>
          </a:stretch>
        </p:blipFill>
        <p:spPr bwMode="auto">
          <a:xfrm>
            <a:off x="6804025" y="3284538"/>
            <a:ext cx="268288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7" name="11 Imagen">
            <a:extLst>
              <a:ext uri="{FF2B5EF4-FFF2-40B4-BE49-F238E27FC236}">
                <a16:creationId xmlns:a16="http://schemas.microsoft.com/office/drawing/2014/main" id="{F9A4848F-B111-4795-801E-D590AF023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0" b="67610"/>
          <a:stretch>
            <a:fillRect/>
          </a:stretch>
        </p:blipFill>
        <p:spPr bwMode="auto">
          <a:xfrm>
            <a:off x="6850063" y="3849688"/>
            <a:ext cx="16986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8" name="12 Imagen">
            <a:extLst>
              <a:ext uri="{FF2B5EF4-FFF2-40B4-BE49-F238E27FC236}">
                <a16:creationId xmlns:a16="http://schemas.microsoft.com/office/drawing/2014/main" id="{19FD9A1D-549B-4494-A7A1-BB9E2388C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49" b="50629"/>
          <a:stretch>
            <a:fillRect/>
          </a:stretch>
        </p:blipFill>
        <p:spPr bwMode="auto">
          <a:xfrm>
            <a:off x="6794500" y="4221163"/>
            <a:ext cx="27781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9" name="13 Imagen">
            <a:extLst>
              <a:ext uri="{FF2B5EF4-FFF2-40B4-BE49-F238E27FC236}">
                <a16:creationId xmlns:a16="http://schemas.microsoft.com/office/drawing/2014/main" id="{196376BE-B64D-4906-8B1A-CDE76FBD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72" b="33961"/>
          <a:stretch>
            <a:fillRect/>
          </a:stretch>
        </p:blipFill>
        <p:spPr bwMode="auto">
          <a:xfrm>
            <a:off x="6835775" y="4652963"/>
            <a:ext cx="20478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0" name="14 Imagen">
            <a:extLst>
              <a:ext uri="{FF2B5EF4-FFF2-40B4-BE49-F238E27FC236}">
                <a16:creationId xmlns:a16="http://schemas.microsoft.com/office/drawing/2014/main" id="{2B4F77FB-6AA3-4309-884B-9CCD7F4CB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43" b="16351"/>
          <a:stretch>
            <a:fillRect/>
          </a:stretch>
        </p:blipFill>
        <p:spPr bwMode="auto">
          <a:xfrm>
            <a:off x="6829425" y="5013325"/>
            <a:ext cx="204788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1" name="15 Imagen">
            <a:extLst>
              <a:ext uri="{FF2B5EF4-FFF2-40B4-BE49-F238E27FC236}">
                <a16:creationId xmlns:a16="http://schemas.microsoft.com/office/drawing/2014/main" id="{656FE65E-B88F-4C19-9BEC-C9894BE95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9"/>
          <a:stretch>
            <a:fillRect/>
          </a:stretch>
        </p:blipFill>
        <p:spPr bwMode="auto">
          <a:xfrm>
            <a:off x="6792913" y="5445125"/>
            <a:ext cx="2762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B85EEA2C-76BF-4DC7-A204-FDBF4E00A8A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481329"/>
          <a:ext cx="8229600" cy="1011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>
            <a:extLst>
              <a:ext uri="{FF2B5EF4-FFF2-40B4-BE49-F238E27FC236}">
                <a16:creationId xmlns:a16="http://schemas.microsoft.com/office/drawing/2014/main" id="{F64804BC-D1DD-435C-AFF6-3C2516218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C" dirty="0">
                <a:effectLst/>
              </a:rPr>
              <a:t>Tipos de Tarea</a:t>
            </a:r>
            <a:endParaRPr lang="es-EC" dirty="0"/>
          </a:p>
        </p:txBody>
      </p:sp>
      <p:graphicFrame>
        <p:nvGraphicFramePr>
          <p:cNvPr id="5" name="4 Tabla">
            <a:extLst>
              <a:ext uri="{FF2B5EF4-FFF2-40B4-BE49-F238E27FC236}">
                <a16:creationId xmlns:a16="http://schemas.microsoft.com/office/drawing/2014/main" id="{2225BB65-B2E9-41BB-B725-810EBC1A3148}"/>
              </a:ext>
            </a:extLst>
          </p:cNvPr>
          <p:cNvGraphicFramePr>
            <a:graphicFrameLocks noGrp="1"/>
          </p:cNvGraphicFramePr>
          <p:nvPr/>
        </p:nvGraphicFramePr>
        <p:xfrm>
          <a:off x="1979613" y="2924175"/>
          <a:ext cx="5040312" cy="2908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89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Definición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Notación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Envío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Recepción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Tarea de Usuario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Tarea Manual 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Regla de Negocio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Invocación de Servicio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Ejecución de Script 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0513" name="12 Imagen">
            <a:extLst>
              <a:ext uri="{FF2B5EF4-FFF2-40B4-BE49-F238E27FC236}">
                <a16:creationId xmlns:a16="http://schemas.microsoft.com/office/drawing/2014/main" id="{2BAA2162-30DC-4090-99B1-E60F8CB44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65"/>
          <a:stretch>
            <a:fillRect/>
          </a:stretch>
        </p:blipFill>
        <p:spPr bwMode="auto">
          <a:xfrm>
            <a:off x="6221413" y="3368675"/>
            <a:ext cx="366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4" name="13 Imagen">
            <a:extLst>
              <a:ext uri="{FF2B5EF4-FFF2-40B4-BE49-F238E27FC236}">
                <a16:creationId xmlns:a16="http://schemas.microsoft.com/office/drawing/2014/main" id="{F7A08EAB-3048-48D1-BD69-6A85AD2F7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4029" r="-2" b="74191"/>
          <a:stretch>
            <a:fillRect/>
          </a:stretch>
        </p:blipFill>
        <p:spPr bwMode="auto">
          <a:xfrm>
            <a:off x="6273800" y="3716338"/>
            <a:ext cx="3143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5" name="14 Imagen">
            <a:extLst>
              <a:ext uri="{FF2B5EF4-FFF2-40B4-BE49-F238E27FC236}">
                <a16:creationId xmlns:a16="http://schemas.microsoft.com/office/drawing/2014/main" id="{FE1CC785-77D3-4DB0-ABFB-37EC9DE02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8058" r="-2" b="58156"/>
          <a:stretch>
            <a:fillRect/>
          </a:stretch>
        </p:blipFill>
        <p:spPr bwMode="auto">
          <a:xfrm>
            <a:off x="6197600" y="4076700"/>
            <a:ext cx="390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6" name="15 Imagen">
            <a:extLst>
              <a:ext uri="{FF2B5EF4-FFF2-40B4-BE49-F238E27FC236}">
                <a16:creationId xmlns:a16="http://schemas.microsoft.com/office/drawing/2014/main" id="{CD8C3179-DD49-4457-A877-CB36C3539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43590" r="-2" b="43623"/>
          <a:stretch>
            <a:fillRect/>
          </a:stretch>
        </p:blipFill>
        <p:spPr bwMode="auto">
          <a:xfrm>
            <a:off x="6273800" y="4437063"/>
            <a:ext cx="2000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7" name="16 Imagen">
            <a:extLst>
              <a:ext uri="{FF2B5EF4-FFF2-40B4-BE49-F238E27FC236}">
                <a16:creationId xmlns:a16="http://schemas.microsoft.com/office/drawing/2014/main" id="{9ADDF1F3-49BD-4251-834E-570D95CC3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59624" r="-2" b="29593"/>
          <a:stretch>
            <a:fillRect/>
          </a:stretch>
        </p:blipFill>
        <p:spPr bwMode="auto">
          <a:xfrm>
            <a:off x="6197600" y="4813300"/>
            <a:ext cx="39052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8" name="17 Imagen">
            <a:extLst>
              <a:ext uri="{FF2B5EF4-FFF2-40B4-BE49-F238E27FC236}">
                <a16:creationId xmlns:a16="http://schemas.microsoft.com/office/drawing/2014/main" id="{C0013E10-BF2C-4705-869D-D2851CC7E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73151" r="-2" b="14552"/>
          <a:stretch>
            <a:fillRect/>
          </a:stretch>
        </p:blipFill>
        <p:spPr bwMode="auto">
          <a:xfrm>
            <a:off x="6221413" y="5148263"/>
            <a:ext cx="36671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9" name="18 Imagen">
            <a:extLst>
              <a:ext uri="{FF2B5EF4-FFF2-40B4-BE49-F238E27FC236}">
                <a16:creationId xmlns:a16="http://schemas.microsoft.com/office/drawing/2014/main" id="{25C69937-B958-48AF-8493-3B0783D64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89967" r="-2"/>
          <a:stretch>
            <a:fillRect/>
          </a:stretch>
        </p:blipFill>
        <p:spPr bwMode="auto">
          <a:xfrm>
            <a:off x="6292850" y="5529263"/>
            <a:ext cx="295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>
            <a:extLst>
              <a:ext uri="{FF2B5EF4-FFF2-40B4-BE49-F238E27FC236}">
                <a16:creationId xmlns:a16="http://schemas.microsoft.com/office/drawing/2014/main" id="{174B8910-F696-4996-B791-268F9F1177C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481329"/>
          <a:ext cx="8229600" cy="338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>
            <a:extLst>
              <a:ext uri="{FF2B5EF4-FFF2-40B4-BE49-F238E27FC236}">
                <a16:creationId xmlns:a16="http://schemas.microsoft.com/office/drawing/2014/main" id="{FB5B1118-28A4-47ED-AA71-89B8FF501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C" dirty="0"/>
              <a:t>GATEWAY</a:t>
            </a:r>
          </a:p>
        </p:txBody>
      </p:sp>
      <p:pic>
        <p:nvPicPr>
          <p:cNvPr id="21508" name="3 Imagen">
            <a:extLst>
              <a:ext uri="{FF2B5EF4-FFF2-40B4-BE49-F238E27FC236}">
                <a16:creationId xmlns:a16="http://schemas.microsoft.com/office/drawing/2014/main" id="{92F04680-6D16-4D72-917A-61FBEE27C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4684713"/>
            <a:ext cx="18415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9C5FEACB-BACD-4E88-BD2D-EBE4C49DFE4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3850" y="333375"/>
          <a:ext cx="8640763" cy="64087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79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1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Definición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9" marR="4444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Notación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9" marR="44449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Decisión Exclusiva: En un punto de bifurcación, selecciona exactamente un flujo de secuencia de entre las alternativas existentes. En un punto de convergencia, la compuerta espera a que un flujo incidente complete para activar el flujo saliente.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Exclusiva Basada en Eventos (generadora de instancias): En la ocurrencia de uno de los eventos subsecuentes se crea una nueva instancia del proceso.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9" marR="4444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8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Decisión Basada en Evento: Esta compuerta siempre será seguida por eventos o tareas de recepción, y sólo activará un flujo saliente dependiendo del evento que ocurra en primer lugar.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9" marR="4444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3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Decisión Inclusiva: En un punto de bifurcación, al menos un flujo es activado. En un punto de convergencia, espera a todos los flujos que fueron activados para activar al saliente.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9" marR="4444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73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Decisión Compleja: Comportamiento complejo de convergencia/bifurcación no capturado por el resto de compuertas.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9" marR="4444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84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Decisión Paralela: En un punto de bifurcación, todos los caminos salientes serán activados simultáneamente. En un punto de convergencia, la compuerta espera a que todos los flujos incidentes completen antes de activar el flujo saliente.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9" marR="4444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73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Paralela Basada en Eventos (generadora de instancias): En la ocurrencia de todos los eventos subsecuentes se crea una nueva instancia del proceso.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9" marR="4444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2561" name="12 Imagen" descr="Decisión Exclusiva">
            <a:extLst>
              <a:ext uri="{FF2B5EF4-FFF2-40B4-BE49-F238E27FC236}">
                <a16:creationId xmlns:a16="http://schemas.microsoft.com/office/drawing/2014/main" id="{7D015D52-0672-496C-BE42-B43CF7F71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765175"/>
            <a:ext cx="4699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2" name="13 Imagen" descr="Decisión Exclusiva">
            <a:extLst>
              <a:ext uri="{FF2B5EF4-FFF2-40B4-BE49-F238E27FC236}">
                <a16:creationId xmlns:a16="http://schemas.microsoft.com/office/drawing/2014/main" id="{9E4CD198-3E28-439E-8481-57C566A1B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765175"/>
            <a:ext cx="46831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3" name="14 Imagen" descr="http://1.bp.blogspot.com/-BEhItYJYNs4/T1fkq2lO7OI/AAAAAAAAAlc/fXhoTKCkzko/s1600/6.PNG">
            <a:extLst>
              <a:ext uri="{FF2B5EF4-FFF2-40B4-BE49-F238E27FC236}">
                <a16:creationId xmlns:a16="http://schemas.microsoft.com/office/drawing/2014/main" id="{168C779C-0497-401F-9F24-5FFAEA936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1628775"/>
            <a:ext cx="4683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4" name="15 Imagen" descr="Decisión Basada en Evento">
            <a:hlinkClick r:id="rId5"/>
            <a:extLst>
              <a:ext uri="{FF2B5EF4-FFF2-40B4-BE49-F238E27FC236}">
                <a16:creationId xmlns:a16="http://schemas.microsoft.com/office/drawing/2014/main" id="{6393F649-1AF0-48B2-A735-D7073845C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2565400"/>
            <a:ext cx="4699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5" name="16 Imagen" descr="Compuerta Inclusiva">
            <a:hlinkClick r:id="rId7"/>
            <a:extLst>
              <a:ext uri="{FF2B5EF4-FFF2-40B4-BE49-F238E27FC236}">
                <a16:creationId xmlns:a16="http://schemas.microsoft.com/office/drawing/2014/main" id="{D467EF5A-DD5E-4BC2-A5FD-D95015742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3446463"/>
            <a:ext cx="4683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6" name="17 Imagen" descr="http://1.bp.blogspot.com/-vt6v3W5XAC8/T1flFS6ZulI/AAAAAAAAAl0/fqx_L5oVizY/s1600/5.PNG">
            <a:extLst>
              <a:ext uri="{FF2B5EF4-FFF2-40B4-BE49-F238E27FC236}">
                <a16:creationId xmlns:a16="http://schemas.microsoft.com/office/drawing/2014/main" id="{E82E6E9D-6421-49DD-832E-3CB014E6B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4292600"/>
            <a:ext cx="4683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7" name="18 Imagen" descr="Compuerta Paralela">
            <a:extLst>
              <a:ext uri="{FF2B5EF4-FFF2-40B4-BE49-F238E27FC236}">
                <a16:creationId xmlns:a16="http://schemas.microsoft.com/office/drawing/2014/main" id="{0BFBD2CF-ABF0-469E-AEF7-80B21681E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5157788"/>
            <a:ext cx="46831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8" name="19 Imagen" descr="http://3.bp.blogspot.com/-7eL1aLWR71k/T1flQ9I_N5I/AAAAAAAAAmE/6bbhjRc03XM/s1600/Captura.PNG">
            <a:extLst>
              <a:ext uri="{FF2B5EF4-FFF2-40B4-BE49-F238E27FC236}">
                <a16:creationId xmlns:a16="http://schemas.microsoft.com/office/drawing/2014/main" id="{822FB9BD-3C7D-423A-B156-B3F1BD8E2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6021388"/>
            <a:ext cx="4683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8D20B583-FE77-422B-9486-35006075F35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536" y="908720"/>
          <a:ext cx="8229600" cy="1443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>
            <a:extLst>
              <a:ext uri="{FF2B5EF4-FFF2-40B4-BE49-F238E27FC236}">
                <a16:creationId xmlns:a16="http://schemas.microsoft.com/office/drawing/2014/main" id="{1B9DAB4F-8983-4B86-B2DD-FA2C2129E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C" dirty="0">
                <a:effectLst/>
              </a:rPr>
              <a:t>Objetos de conexión</a:t>
            </a:r>
            <a:endParaRPr lang="es-EC" dirty="0"/>
          </a:p>
        </p:txBody>
      </p:sp>
      <p:graphicFrame>
        <p:nvGraphicFramePr>
          <p:cNvPr id="5" name="4 Tabla">
            <a:extLst>
              <a:ext uri="{FF2B5EF4-FFF2-40B4-BE49-F238E27FC236}">
                <a16:creationId xmlns:a16="http://schemas.microsoft.com/office/drawing/2014/main" id="{E8D6230D-F22F-4EB2-8DEB-77FDD1C18C86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2133600"/>
          <a:ext cx="8064500" cy="4608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25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8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Definición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Notación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50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Líneas de Secuencia: Representan el control de flujo y la secuencia de las actividades. Se utiliza para representar la secuencia de los objetos de flujo, donde encontramos las actividades, las compuertas y los eventos.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3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Asociaciones: Se usan para asociar información adicional sobre el proceso. También se usan para asociar tareas de compensación.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9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Líneas de Mensaje: Las líneas de mensaje representan la interacción entre varios procesos o pools. Representan Señales o Mensajes NO flujos de control. No todas las líneas de mensaje se cumplen para cada instancia del proceso y tampoco se especifica un orden para los mensajes.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3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Asociación de Datos: Representa el movimiento de Objetos de Datos de entrada y salida de las Actividades.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3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Flujo por Defecto: Camino a seguir si las condiciones de los caminos alternativos evalúan a falso.</a:t>
                      </a:r>
                      <a:endParaRPr lang="es-EC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3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Flujo Condicional: Tiene una condición asociada que permite decidir si el camino será activado o no.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3582" name="11 Imagen" descr="sec1">
            <a:extLst>
              <a:ext uri="{FF2B5EF4-FFF2-40B4-BE49-F238E27FC236}">
                <a16:creationId xmlns:a16="http://schemas.microsoft.com/office/drawing/2014/main" id="{5559C788-F153-4D49-8927-C094138D6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7" t="10390" r="14954" b="11688"/>
          <a:stretch>
            <a:fillRect/>
          </a:stretch>
        </p:blipFill>
        <p:spPr bwMode="auto">
          <a:xfrm>
            <a:off x="7351713" y="2655888"/>
            <a:ext cx="6000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3" name="12 Imagen" descr="sec2">
            <a:extLst>
              <a:ext uri="{FF2B5EF4-FFF2-40B4-BE49-F238E27FC236}">
                <a16:creationId xmlns:a16="http://schemas.microsoft.com/office/drawing/2014/main" id="{B2430D7C-3A46-45B7-852E-5E56EEE41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7" t="15585" r="20561" b="10390"/>
          <a:stretch>
            <a:fillRect/>
          </a:stretch>
        </p:blipFill>
        <p:spPr bwMode="auto">
          <a:xfrm>
            <a:off x="7386638" y="3573463"/>
            <a:ext cx="5302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4" name="13 Imagen" descr="sec3">
            <a:extLst>
              <a:ext uri="{FF2B5EF4-FFF2-40B4-BE49-F238E27FC236}">
                <a16:creationId xmlns:a16="http://schemas.microsoft.com/office/drawing/2014/main" id="{2F87C603-A9FB-4B8A-A2C3-2305186B5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4" t="22078" r="28036" b="7793"/>
          <a:stretch>
            <a:fillRect/>
          </a:stretch>
        </p:blipFill>
        <p:spPr bwMode="auto">
          <a:xfrm>
            <a:off x="7278688" y="4314825"/>
            <a:ext cx="6000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5" name="14 Imagen" descr="asocdatos">
            <a:extLst>
              <a:ext uri="{FF2B5EF4-FFF2-40B4-BE49-F238E27FC236}">
                <a16:creationId xmlns:a16="http://schemas.microsoft.com/office/drawing/2014/main" id="{F873856F-ADC5-4265-B9FC-AB2A7827E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7" t="12987" r="20561" b="12987"/>
          <a:stretch>
            <a:fillRect/>
          </a:stretch>
        </p:blipFill>
        <p:spPr bwMode="auto">
          <a:xfrm>
            <a:off x="7278688" y="5300663"/>
            <a:ext cx="6000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6" name="15 Imagen">
            <a:extLst>
              <a:ext uri="{FF2B5EF4-FFF2-40B4-BE49-F238E27FC236}">
                <a16:creationId xmlns:a16="http://schemas.microsoft.com/office/drawing/2014/main" id="{3AF6931A-4A6E-47D5-9E9C-6AB897E95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5805488"/>
            <a:ext cx="4667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7" name="16 Imagen">
            <a:extLst>
              <a:ext uri="{FF2B5EF4-FFF2-40B4-BE49-F238E27FC236}">
                <a16:creationId xmlns:a16="http://schemas.microsoft.com/office/drawing/2014/main" id="{3F58781D-D9F8-42D4-B8AF-E63ACDFC5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6308725"/>
            <a:ext cx="447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>
            <a:extLst>
              <a:ext uri="{FF2B5EF4-FFF2-40B4-BE49-F238E27FC236}">
                <a16:creationId xmlns:a16="http://schemas.microsoft.com/office/drawing/2014/main" id="{36B7E4BA-AD6E-41D6-A0DB-6D460FEBE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C" dirty="0" err="1">
                <a:effectLst/>
              </a:rPr>
              <a:t>Swimlanes</a:t>
            </a:r>
            <a:r>
              <a:rPr lang="es-EC" dirty="0">
                <a:effectLst/>
              </a:rPr>
              <a:t> (canales)</a:t>
            </a:r>
            <a:endParaRPr lang="es-EC" dirty="0"/>
          </a:p>
        </p:txBody>
      </p:sp>
      <p:graphicFrame>
        <p:nvGraphicFramePr>
          <p:cNvPr id="6" name="5 Marcador de contenido">
            <a:extLst>
              <a:ext uri="{FF2B5EF4-FFF2-40B4-BE49-F238E27FC236}">
                <a16:creationId xmlns:a16="http://schemas.microsoft.com/office/drawing/2014/main" id="{D2E4BFBA-6A31-4E6D-AA65-7B1C4985F1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481329"/>
          <a:ext cx="8229600" cy="3531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80" name="6 Imagen">
            <a:extLst>
              <a:ext uri="{FF2B5EF4-FFF2-40B4-BE49-F238E27FC236}">
                <a16:creationId xmlns:a16="http://schemas.microsoft.com/office/drawing/2014/main" id="{2179E72C-25C8-47AA-AC13-FAF6A1203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084763"/>
            <a:ext cx="41052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08498431-E2FF-4322-AE3D-08B43FCFF04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3528" y="1018367"/>
          <a:ext cx="8229600" cy="187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>
            <a:extLst>
              <a:ext uri="{FF2B5EF4-FFF2-40B4-BE49-F238E27FC236}">
                <a16:creationId xmlns:a16="http://schemas.microsoft.com/office/drawing/2014/main" id="{0E9753F8-C597-4E35-BABE-C40F0BAAF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C" dirty="0"/>
              <a:t>Artefactos</a:t>
            </a:r>
          </a:p>
        </p:txBody>
      </p:sp>
      <p:graphicFrame>
        <p:nvGraphicFramePr>
          <p:cNvPr id="5" name="4 Tabla">
            <a:extLst>
              <a:ext uri="{FF2B5EF4-FFF2-40B4-BE49-F238E27FC236}">
                <a16:creationId xmlns:a16="http://schemas.microsoft.com/office/drawing/2014/main" id="{B23E9B6D-6195-47BA-887A-593195816AD1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2781300"/>
          <a:ext cx="7775575" cy="3808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42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Definición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Notación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66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Objetos de Datos: Permite mostrar la información que una actividad necesita, como las entradas y las salidas. Es decir, representan los documentos, la información y otros objetos que son usados o actualizados como durante el proceso. Los objetos de datos no afectan directamente los flujos de secuencia o los flujos de mensajes del proceso.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7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Anotaciones: Son utilizados para proporcionar información adicional sobre el proceso.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32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Grupos: Se utiliza para agrupar un conjunto de actividades, ya sea para efectos de documentación o análisis, no afecta la secuencia del flujo.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3" marR="4444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5621" name="8 Imagen" descr="art1">
            <a:extLst>
              <a:ext uri="{FF2B5EF4-FFF2-40B4-BE49-F238E27FC236}">
                <a16:creationId xmlns:a16="http://schemas.microsoft.com/office/drawing/2014/main" id="{D9B036A4-736E-4DD1-8A9E-B7E01C4AF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3" t="10526" r="15887" b="10526"/>
          <a:stretch>
            <a:fillRect/>
          </a:stretch>
        </p:blipFill>
        <p:spPr bwMode="auto">
          <a:xfrm>
            <a:off x="7019925" y="3805238"/>
            <a:ext cx="6000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2" name="9 Imagen" descr="art3">
            <a:extLst>
              <a:ext uri="{FF2B5EF4-FFF2-40B4-BE49-F238E27FC236}">
                <a16:creationId xmlns:a16="http://schemas.microsoft.com/office/drawing/2014/main" id="{61E9F02D-F7EE-4133-8A31-90E584840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9" b="9090"/>
          <a:stretch>
            <a:fillRect/>
          </a:stretch>
        </p:blipFill>
        <p:spPr bwMode="auto">
          <a:xfrm>
            <a:off x="6805613" y="5084763"/>
            <a:ext cx="10287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3" name="10 Imagen" descr="art2">
            <a:extLst>
              <a:ext uri="{FF2B5EF4-FFF2-40B4-BE49-F238E27FC236}">
                <a16:creationId xmlns:a16="http://schemas.microsoft.com/office/drawing/2014/main" id="{DBCEE959-8CAA-40C5-BEB3-28CA194DD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876925"/>
            <a:ext cx="87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>
            <a:extLst>
              <a:ext uri="{FF2B5EF4-FFF2-40B4-BE49-F238E27FC236}">
                <a16:creationId xmlns:a16="http://schemas.microsoft.com/office/drawing/2014/main" id="{9EF8BE13-D621-40DA-8C1E-7E7CAEFA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C" sz="3100" dirty="0">
                <a:effectLst/>
              </a:rPr>
              <a:t>Proceso de Cotización de Planes Turísticos</a:t>
            </a:r>
            <a:endParaRPr lang="es-MX" dirty="0"/>
          </a:p>
        </p:txBody>
      </p:sp>
      <p:pic>
        <p:nvPicPr>
          <p:cNvPr id="26627" name="Imagen 123">
            <a:extLst>
              <a:ext uri="{FF2B5EF4-FFF2-40B4-BE49-F238E27FC236}">
                <a16:creationId xmlns:a16="http://schemas.microsoft.com/office/drawing/2014/main" id="{76FD1C92-B61F-4D3B-BEE5-DED8D9F09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44675"/>
            <a:ext cx="8882063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>
            <a:extLst>
              <a:ext uri="{FF2B5EF4-FFF2-40B4-BE49-F238E27FC236}">
                <a16:creationId xmlns:a16="http://schemas.microsoft.com/office/drawing/2014/main" id="{C9225E34-FF45-4B18-B7EB-FFA64F1E9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C" sz="2700" dirty="0">
                <a:effectLst/>
              </a:rPr>
              <a:t>Proceso de Generación de Órdenes de Compra</a:t>
            </a:r>
            <a:endParaRPr lang="es-MX" dirty="0"/>
          </a:p>
        </p:txBody>
      </p:sp>
      <p:pic>
        <p:nvPicPr>
          <p:cNvPr id="27651" name="Imagen 138">
            <a:extLst>
              <a:ext uri="{FF2B5EF4-FFF2-40B4-BE49-F238E27FC236}">
                <a16:creationId xmlns:a16="http://schemas.microsoft.com/office/drawing/2014/main" id="{1F312C30-236E-4BDD-A9C1-6B9016FB2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8"/>
          <a:stretch>
            <a:fillRect/>
          </a:stretch>
        </p:blipFill>
        <p:spPr bwMode="auto">
          <a:xfrm>
            <a:off x="107950" y="1412875"/>
            <a:ext cx="89947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contenido">
            <a:extLst>
              <a:ext uri="{FF2B5EF4-FFF2-40B4-BE49-F238E27FC236}">
                <a16:creationId xmlns:a16="http://schemas.microsoft.com/office/drawing/2014/main" id="{C9EEAC49-DCF6-4D3F-BD6E-D14AECB2A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altLang="es-ES"/>
              <a:t>Como disciplina de gestión de procesos, el concepto de BPM es amplio; tiene objetivos claros y bien definidos:</a:t>
            </a:r>
            <a:endParaRPr lang="es-MX" altLang="es-ES"/>
          </a:p>
          <a:p>
            <a:r>
              <a:rPr lang="es-EC" altLang="es-ES" b="1"/>
              <a:t>Mejorar la agilidad de negocio: </a:t>
            </a:r>
            <a:r>
              <a:rPr lang="es-EC" altLang="es-ES"/>
              <a:t>concepto que se entiende como la capacidad que tiene una organización de adaptarse a los cambios del entorno a través de los cambios en los procesos integrados. </a:t>
            </a:r>
            <a:endParaRPr lang="es-MX" altLang="es-ES"/>
          </a:p>
          <a:p>
            <a:endParaRPr lang="es-MX" altLang="es-ES"/>
          </a:p>
          <a:p>
            <a:endParaRPr lang="es-MX" altLang="es-ES"/>
          </a:p>
          <a:p>
            <a:endParaRPr lang="es-MX" altLang="es-ES"/>
          </a:p>
          <a:p>
            <a:endParaRPr lang="es-MX" altLang="es-ES"/>
          </a:p>
          <a:p>
            <a:endParaRPr lang="es-MX" altLang="es-ES"/>
          </a:p>
          <a:p>
            <a:endParaRPr lang="es-MX" altLang="es-ES"/>
          </a:p>
          <a:p>
            <a:endParaRPr lang="es-MX" altLang="es-ES"/>
          </a:p>
          <a:p>
            <a:endParaRPr lang="es-MX" altLang="es-ES"/>
          </a:p>
          <a:p>
            <a:endParaRPr lang="es-MX" altLang="es-ES"/>
          </a:p>
        </p:txBody>
      </p:sp>
      <p:sp>
        <p:nvSpPr>
          <p:cNvPr id="3" name="2 Título">
            <a:extLst>
              <a:ext uri="{FF2B5EF4-FFF2-40B4-BE49-F238E27FC236}">
                <a16:creationId xmlns:a16="http://schemas.microsoft.com/office/drawing/2014/main" id="{56F05CDB-7A45-4D32-AF91-D0ED097ED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400" dirty="0"/>
              <a:t>BPMN</a:t>
            </a:r>
            <a:endParaRPr lang="es-MX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7BDDBCC9-B90A-4D9E-9010-DEC044BC1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s-EC" b="1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s-EC" b="1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s-MX" dirty="0"/>
          </a:p>
        </p:txBody>
      </p:sp>
      <p:pic>
        <p:nvPicPr>
          <p:cNvPr id="28675" name="4 Imagen">
            <a:extLst>
              <a:ext uri="{FF2B5EF4-FFF2-40B4-BE49-F238E27FC236}">
                <a16:creationId xmlns:a16="http://schemas.microsoft.com/office/drawing/2014/main" id="{896C0413-05D8-41C1-B9BA-F73BA19FA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3789363"/>
            <a:ext cx="3529013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>
            <a:extLst>
              <a:ext uri="{FF2B5EF4-FFF2-40B4-BE49-F238E27FC236}">
                <a16:creationId xmlns:a16="http://schemas.microsoft.com/office/drawing/2014/main" id="{0AF7DEBB-0F0A-4811-9487-AD0F8EAA7847}"/>
              </a:ext>
            </a:extLst>
          </p:cNvPr>
          <p:cNvSpPr/>
          <p:nvPr/>
        </p:nvSpPr>
        <p:spPr>
          <a:xfrm>
            <a:off x="1181904" y="1484784"/>
            <a:ext cx="6891630" cy="25545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Software propietario 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Software privativo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Software privado  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Software con propietario</a:t>
            </a:r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3996D624-8F1E-4FBC-B547-96705DBC6CBD}"/>
              </a:ext>
            </a:extLst>
          </p:cNvPr>
          <p:cNvSpPr/>
          <p:nvPr/>
        </p:nvSpPr>
        <p:spPr>
          <a:xfrm>
            <a:off x="573542" y="345430"/>
            <a:ext cx="79432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SOFWARE  LICENCIADO</a:t>
            </a:r>
            <a:endParaRPr lang="es-EC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77A33A90-E3D5-4EF5-A59D-751AB04C7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115888"/>
            <a:ext cx="7469188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1 Marcador de contenido">
            <a:extLst>
              <a:ext uri="{FF2B5EF4-FFF2-40B4-BE49-F238E27FC236}">
                <a16:creationId xmlns:a16="http://schemas.microsoft.com/office/drawing/2014/main" id="{32A367E2-143E-49B6-AB0F-0E1C750BC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38" y="3284538"/>
            <a:ext cx="8435975" cy="30241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s-EC" altLang="es-ES" sz="2400"/>
          </a:p>
          <a:p>
            <a:pPr>
              <a:buFont typeface="Wingdings" panose="05000000000000000000" pitchFamily="2" charset="2"/>
              <a:buChar char="Ø"/>
            </a:pPr>
            <a:r>
              <a:rPr lang="es-EC" altLang="es-ES" sz="2400"/>
              <a:t>Se priva de los derechos que uno tendría naturalmente.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altLang="es-ES" sz="2400"/>
              <a:t>Viene acompañado de un acuerdo de licencia de uso final.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altLang="es-ES" sz="2400"/>
              <a:t>Generalmente prohíbe la modificación del programa y limita lo que puedo hacer con el programa.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3 Marcador de contenido">
            <a:extLst>
              <a:ext uri="{FF2B5EF4-FFF2-40B4-BE49-F238E27FC236}">
                <a16:creationId xmlns:a16="http://schemas.microsoft.com/office/drawing/2014/main" id="{E0C6EE07-F474-489E-91C9-20DA869CE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73238"/>
            <a:ext cx="3290888" cy="3527425"/>
          </a:xfrm>
        </p:spPr>
      </p:pic>
      <p:sp>
        <p:nvSpPr>
          <p:cNvPr id="3" name="2 Título">
            <a:extLst>
              <a:ext uri="{FF2B5EF4-FFF2-40B4-BE49-F238E27FC236}">
                <a16:creationId xmlns:a16="http://schemas.microsoft.com/office/drawing/2014/main" id="{52247233-A9D3-47D2-BB85-C24183B3E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C" dirty="0">
                <a:solidFill>
                  <a:srgbClr val="FF0000"/>
                </a:solidFill>
              </a:rPr>
              <a:t>Pasos a seguir </a:t>
            </a:r>
            <a:r>
              <a:rPr lang="es-EC" dirty="0" err="1">
                <a:solidFill>
                  <a:srgbClr val="FF0000"/>
                </a:solidFill>
              </a:rPr>
              <a:t>sofware</a:t>
            </a:r>
            <a:r>
              <a:rPr lang="es-EC" dirty="0">
                <a:solidFill>
                  <a:srgbClr val="FF0000"/>
                </a:solidFill>
              </a:rPr>
              <a:t> licenciado</a:t>
            </a:r>
          </a:p>
        </p:txBody>
      </p:sp>
      <p:sp>
        <p:nvSpPr>
          <p:cNvPr id="30724" name="4 Rectángulo">
            <a:extLst>
              <a:ext uri="{FF2B5EF4-FFF2-40B4-BE49-F238E27FC236}">
                <a16:creationId xmlns:a16="http://schemas.microsoft.com/office/drawing/2014/main" id="{98D7AF6D-8F23-42C7-B95A-EDF9B6C27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1582738"/>
            <a:ext cx="5040312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es-EC" altLang="es-ES" sz="2400" b="1"/>
              <a:t>1.</a:t>
            </a:r>
            <a:r>
              <a:rPr lang="es-EC" altLang="es-ES" sz="2400"/>
              <a:t>Uno ejecuta el instalador (generalmente haciendo doble clic sobre el archivo .exe)</a:t>
            </a:r>
          </a:p>
          <a:p>
            <a:r>
              <a:rPr lang="es-EC" altLang="es-ES" sz="2400" b="1"/>
              <a:t>2.</a:t>
            </a:r>
            <a:r>
              <a:rPr lang="es-EC" altLang="es-ES" sz="2400"/>
              <a:t>Aparece un mensaje de bienvenida</a:t>
            </a:r>
          </a:p>
          <a:p>
            <a:r>
              <a:rPr lang="es-EC" altLang="es-ES" sz="2400" b="1"/>
              <a:t>3.</a:t>
            </a:r>
            <a:r>
              <a:rPr lang="es-EC" altLang="es-ES" sz="2400"/>
              <a:t>Se le pide que esté de acuerdo con una licencia</a:t>
            </a:r>
          </a:p>
          <a:p>
            <a:r>
              <a:rPr lang="es-EC" altLang="es-ES" sz="2400" b="1"/>
              <a:t>4.</a:t>
            </a:r>
            <a:r>
              <a:rPr lang="es-EC" altLang="es-ES" sz="2400"/>
              <a:t>Se le pide que elija la carpeta en donde lo va a instalar</a:t>
            </a:r>
          </a:p>
          <a:p>
            <a:r>
              <a:rPr lang="es-EC" altLang="es-ES" sz="2400" b="1"/>
              <a:t>5.</a:t>
            </a:r>
            <a:r>
              <a:rPr lang="es-EC" altLang="es-ES" sz="2400"/>
              <a:t>Se le pide que confirme</a:t>
            </a:r>
          </a:p>
          <a:p>
            <a:r>
              <a:rPr lang="es-EC" altLang="es-ES" sz="2400" b="1"/>
              <a:t>6.</a:t>
            </a:r>
            <a:r>
              <a:rPr lang="es-EC" altLang="es-ES" sz="2400"/>
              <a:t>Se instalan los archivos correspondientes</a:t>
            </a:r>
          </a:p>
          <a:p>
            <a:r>
              <a:rPr lang="es-EC" altLang="es-ES" sz="2400" b="1"/>
              <a:t>7.</a:t>
            </a:r>
            <a:r>
              <a:rPr lang="es-EC" altLang="es-ES" sz="2400"/>
              <a:t>Se finaliza la instalación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3 Marcador de contenido">
            <a:extLst>
              <a:ext uri="{FF2B5EF4-FFF2-40B4-BE49-F238E27FC236}">
                <a16:creationId xmlns:a16="http://schemas.microsoft.com/office/drawing/2014/main" id="{055EE78E-BA34-41CF-A66E-F098C6F36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168650" cy="3168650"/>
          </a:xfrm>
        </p:spPr>
      </p:pic>
      <p:sp>
        <p:nvSpPr>
          <p:cNvPr id="6" name="5 Rectángulo">
            <a:extLst>
              <a:ext uri="{FF2B5EF4-FFF2-40B4-BE49-F238E27FC236}">
                <a16:creationId xmlns:a16="http://schemas.microsoft.com/office/drawing/2014/main" id="{6017E5B3-1048-4D2E-9796-DB1FF893AE31}"/>
              </a:ext>
            </a:extLst>
          </p:cNvPr>
          <p:cNvSpPr/>
          <p:nvPr/>
        </p:nvSpPr>
        <p:spPr>
          <a:xfrm>
            <a:off x="3347864" y="353943"/>
            <a:ext cx="5544108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4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Fundación de software libre</a:t>
            </a:r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30D16ABC-5ADC-49F2-81C3-B66F0661613E}"/>
              </a:ext>
            </a:extLst>
          </p:cNvPr>
          <p:cNvSpPr/>
          <p:nvPr/>
        </p:nvSpPr>
        <p:spPr>
          <a:xfrm>
            <a:off x="3132138" y="1916113"/>
            <a:ext cx="5903912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3200" dirty="0">
                <a:latin typeface="+mn-lt"/>
                <a:cs typeface="+mn-cs"/>
              </a:rPr>
              <a:t>Permite: </a:t>
            </a:r>
            <a:r>
              <a:rPr lang="es-EC" sz="2800" dirty="0">
                <a:latin typeface="+mn-lt"/>
                <a:cs typeface="+mn-cs"/>
              </a:rPr>
              <a:t>ejecutar, copiar, distribuir, estudiar, modificar.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C" sz="24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2800" dirty="0">
                <a:latin typeface="Comic Sans MS" panose="030F0702030302020204" pitchFamily="66" charset="0"/>
                <a:cs typeface="+mn-cs"/>
              </a:rPr>
              <a:t>Utilizar el programa con cualquier fin.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2800" dirty="0">
                <a:latin typeface="Comic Sans MS" panose="030F0702030302020204" pitchFamily="66" charset="0"/>
                <a:cs typeface="+mn-cs"/>
              </a:rPr>
              <a:t>Acceder al código fuente del mismo.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2800" dirty="0">
                <a:latin typeface="Comic Sans MS" panose="030F0702030302020204" pitchFamily="66" charset="0"/>
                <a:cs typeface="+mn-cs"/>
              </a:rPr>
              <a:t>Hacer copias del programa.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sz="2800" dirty="0">
                <a:latin typeface="Comic Sans MS" panose="030F0702030302020204" pitchFamily="66" charset="0"/>
                <a:cs typeface="+mn-cs"/>
              </a:rPr>
              <a:t>Publicar las mejoras.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3 Marcador de contenido">
            <a:extLst>
              <a:ext uri="{FF2B5EF4-FFF2-40B4-BE49-F238E27FC236}">
                <a16:creationId xmlns:a16="http://schemas.microsoft.com/office/drawing/2014/main" id="{CACCA431-08BB-434E-B03C-8F2125D83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2276475"/>
            <a:ext cx="5672138" cy="3600450"/>
          </a:xfrm>
        </p:spPr>
      </p:pic>
      <p:sp>
        <p:nvSpPr>
          <p:cNvPr id="3" name="2 Título">
            <a:extLst>
              <a:ext uri="{FF2B5EF4-FFF2-40B4-BE49-F238E27FC236}">
                <a16:creationId xmlns:a16="http://schemas.microsoft.com/office/drawing/2014/main" id="{92674427-5052-4847-BDA8-D7706AB15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s-EC" sz="3200" dirty="0">
                <a:effectLst/>
              </a:rPr>
              <a:t/>
            </a:r>
            <a:br>
              <a:rPr lang="es-EC" sz="3200" dirty="0">
                <a:effectLst/>
              </a:rPr>
            </a:br>
            <a:r>
              <a:rPr lang="es-EC" sz="3200" dirty="0">
                <a:effectLst/>
              </a:rPr>
              <a:t>Se basa en  leyes existentes de propiedad intelectual y brinda mayores libertades, si uno cumple con ciertas condiciones.</a:t>
            </a:r>
            <a:endParaRPr lang="es-EC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78EB87C7-25E3-4F6E-A3ED-F8D500C9AA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536" y="188640"/>
          <a:ext cx="852837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3795" name="4 Imagen">
            <a:extLst>
              <a:ext uri="{FF2B5EF4-FFF2-40B4-BE49-F238E27FC236}">
                <a16:creationId xmlns:a16="http://schemas.microsoft.com/office/drawing/2014/main" id="{581F22DE-7F42-4859-999D-20A97AAFB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997200"/>
            <a:ext cx="4856163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3 Marcador de contenido">
            <a:hlinkClick r:id="rId2" action="ppaction://hlinkfile"/>
            <a:extLst>
              <a:ext uri="{FF2B5EF4-FFF2-40B4-BE49-F238E27FC236}">
                <a16:creationId xmlns:a16="http://schemas.microsoft.com/office/drawing/2014/main" id="{D8465B56-ADF8-41D0-A816-46266CBF5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628775"/>
            <a:ext cx="4325937" cy="3305175"/>
          </a:xfrm>
        </p:spPr>
      </p:pic>
      <p:sp>
        <p:nvSpPr>
          <p:cNvPr id="3" name="2 Título">
            <a:extLst>
              <a:ext uri="{FF2B5EF4-FFF2-40B4-BE49-F238E27FC236}">
                <a16:creationId xmlns:a16="http://schemas.microsoft.com/office/drawing/2014/main" id="{C10F921E-3D7E-49D9-B072-1B0747E1D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C" dirty="0"/>
              <a:t>Diferencias entre un </a:t>
            </a:r>
            <a:r>
              <a:rPr lang="es-EC" dirty="0" err="1"/>
              <a:t>Sofware</a:t>
            </a:r>
            <a:r>
              <a:rPr lang="es-EC" dirty="0"/>
              <a:t> libre y un </a:t>
            </a:r>
            <a:r>
              <a:rPr lang="es-EC" dirty="0" err="1"/>
              <a:t>sofware</a:t>
            </a:r>
            <a:r>
              <a:rPr lang="es-EC" dirty="0"/>
              <a:t> licenciado </a:t>
            </a: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4564BD27-33E3-4E28-84F0-EDF1ECA53F8F}"/>
              </a:ext>
            </a:extLst>
          </p:cNvPr>
          <p:cNvSpPr/>
          <p:nvPr/>
        </p:nvSpPr>
        <p:spPr>
          <a:xfrm>
            <a:off x="2951163" y="5876925"/>
            <a:ext cx="6192837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2400" b="1" dirty="0">
                <a:latin typeface="+mn-lt"/>
                <a:cs typeface="+mn-cs"/>
              </a:rPr>
              <a:t>Fuente de información: </a:t>
            </a:r>
            <a:r>
              <a:rPr lang="es-EC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  <a:hlinkClick r:id="rId4"/>
              </a:rPr>
              <a:t>http://fraba.galeon.com/software.htm</a:t>
            </a:r>
            <a:endParaRPr lang="es-EC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>
            <a:extLst>
              <a:ext uri="{FF2B5EF4-FFF2-40B4-BE49-F238E27FC236}">
                <a16:creationId xmlns:a16="http://schemas.microsoft.com/office/drawing/2014/main" id="{F0895FC8-DFBF-407F-B738-970E541E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C" sz="3000" dirty="0"/>
              <a:t/>
            </a:r>
            <a:br>
              <a:rPr lang="es-EC" sz="3000" dirty="0"/>
            </a:br>
            <a:r>
              <a:rPr lang="es-EC" sz="3000" dirty="0"/>
              <a:t>Software Licenciado o Software Libre? </a:t>
            </a:r>
            <a:r>
              <a:rPr lang="es-ES" sz="3000" dirty="0"/>
              <a:t/>
            </a:r>
            <a:br>
              <a:rPr lang="es-ES" sz="3000" dirty="0"/>
            </a:br>
            <a:endParaRPr lang="es-ES" sz="3000" dirty="0"/>
          </a:p>
        </p:txBody>
      </p:sp>
      <p:sp>
        <p:nvSpPr>
          <p:cNvPr id="4" name="3 Marcador de contenido">
            <a:extLst>
              <a:ext uri="{FF2B5EF4-FFF2-40B4-BE49-F238E27FC236}">
                <a16:creationId xmlns:a16="http://schemas.microsoft.com/office/drawing/2014/main" id="{D50789D2-0F9A-4BAC-9B4F-D9867B01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857375"/>
            <a:ext cx="2643188" cy="6429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C" sz="1800" dirty="0"/>
              <a:t>VENTAJAS</a:t>
            </a:r>
            <a:endParaRPr lang="en-US" sz="1800" dirty="0"/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C290027E-E04C-4ADE-A67D-033C7101614A}"/>
              </a:ext>
            </a:extLst>
          </p:cNvPr>
          <p:cNvSpPr/>
          <p:nvPr/>
        </p:nvSpPr>
        <p:spPr>
          <a:xfrm>
            <a:off x="5214938" y="1857375"/>
            <a:ext cx="2786062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/>
              <a:t>DESVENTAJAS</a:t>
            </a:r>
            <a:endParaRPr lang="en-US" dirty="0"/>
          </a:p>
        </p:txBody>
      </p:sp>
      <p:sp>
        <p:nvSpPr>
          <p:cNvPr id="6" name="5 Flecha derecha">
            <a:extLst>
              <a:ext uri="{FF2B5EF4-FFF2-40B4-BE49-F238E27FC236}">
                <a16:creationId xmlns:a16="http://schemas.microsoft.com/office/drawing/2014/main" id="{CFCA3D89-FF48-42D3-860E-F167D22D1B0C}"/>
              </a:ext>
            </a:extLst>
          </p:cNvPr>
          <p:cNvSpPr/>
          <p:nvPr/>
        </p:nvSpPr>
        <p:spPr>
          <a:xfrm>
            <a:off x="4071938" y="1928813"/>
            <a:ext cx="642937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6 Flecha abajo">
            <a:extLst>
              <a:ext uri="{FF2B5EF4-FFF2-40B4-BE49-F238E27FC236}">
                <a16:creationId xmlns:a16="http://schemas.microsoft.com/office/drawing/2014/main" id="{1F481FB0-0921-47CC-A5E1-71AF4272BD37}"/>
              </a:ext>
            </a:extLst>
          </p:cNvPr>
          <p:cNvSpPr/>
          <p:nvPr/>
        </p:nvSpPr>
        <p:spPr>
          <a:xfrm>
            <a:off x="3571875" y="2928938"/>
            <a:ext cx="1643063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55A31E09-526C-4BB8-96E2-BA997013DB01}"/>
              </a:ext>
            </a:extLst>
          </p:cNvPr>
          <p:cNvSpPr/>
          <p:nvPr/>
        </p:nvSpPr>
        <p:spPr>
          <a:xfrm>
            <a:off x="2000250" y="3929063"/>
            <a:ext cx="4857750" cy="1857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/>
              <a:t>Capacidad del personal para manejo y aprovechar totalmente sus recursos y características</a:t>
            </a:r>
            <a:endParaRPr lang="en-US" dirty="0"/>
          </a:p>
        </p:txBody>
      </p:sp>
      <p:pic>
        <p:nvPicPr>
          <p:cNvPr id="35848" name="Picture 2" descr="https://encrypted-tbn1.gstatic.com/images?q=tbn:ANd9GcSfazgnjfcXCLlVGVR4PcSO6C0PPhithbzPzWLQRMkyucv2nyClWqS4Zg">
            <a:hlinkClick r:id="rId2"/>
            <a:extLst>
              <a:ext uri="{FF2B5EF4-FFF2-40B4-BE49-F238E27FC236}">
                <a16:creationId xmlns:a16="http://schemas.microsoft.com/office/drawing/2014/main" id="{9F869866-F3CC-43EF-A1C2-B9CF8AD5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071938"/>
            <a:ext cx="14382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6" descr="https://encrypted-tbn0.gstatic.com/images?q=tbn:ANd9GcSfjm8Z1FfN_jT3EODQD16odh4JzKYs1ShB5DrZMIPIMZl5JrSy_YgI-g">
            <a:hlinkClick r:id="rId4"/>
            <a:extLst>
              <a:ext uri="{FF2B5EF4-FFF2-40B4-BE49-F238E27FC236}">
                <a16:creationId xmlns:a16="http://schemas.microsoft.com/office/drawing/2014/main" id="{F0D06BFE-1FD5-4275-9828-726DBD24C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4071938"/>
            <a:ext cx="153987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>
            <a:extLst>
              <a:ext uri="{FF2B5EF4-FFF2-40B4-BE49-F238E27FC236}">
                <a16:creationId xmlns:a16="http://schemas.microsoft.com/office/drawing/2014/main" id="{E5B14074-F8F3-40F3-B405-D33E065E1F42}"/>
              </a:ext>
            </a:extLst>
          </p:cNvPr>
          <p:cNvSpPr/>
          <p:nvPr/>
        </p:nvSpPr>
        <p:spPr>
          <a:xfrm>
            <a:off x="5000625" y="2286000"/>
            <a:ext cx="3714750" cy="3500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/>
              <a:t>Las reducciones presupuestarias a las que se enfrentan las empresas, y en muchos casos el escaso conocimiento de muchos directivos respecto a los riesgos legales del uso de software sin licencia, podría situar a las organizaciones ante una situación con graves consecuencias económicas y legales", </a:t>
            </a:r>
            <a:endParaRPr lang="en-US" sz="1600" dirty="0"/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BEFADAD9-8906-4FB5-B6E0-05DE8D8E016A}"/>
              </a:ext>
            </a:extLst>
          </p:cNvPr>
          <p:cNvSpPr/>
          <p:nvPr/>
        </p:nvSpPr>
        <p:spPr>
          <a:xfrm>
            <a:off x="857250" y="2286000"/>
            <a:ext cx="3714750" cy="3500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dirty="0"/>
              <a:t>Al adquirir un software Licenciado se dependerá totalmente de la empresa desarrolladora, se firmarán contratos de mantenimiento anuales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C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dirty="0"/>
              <a:t>Si se requiere crecer en cuanto a licencias se incrementarán los costos iníciales. </a:t>
            </a:r>
            <a:endParaRPr lang="es-ES" sz="1600" dirty="0"/>
          </a:p>
        </p:txBody>
      </p:sp>
      <p:sp>
        <p:nvSpPr>
          <p:cNvPr id="10" name="9 Flecha abajo">
            <a:extLst>
              <a:ext uri="{FF2B5EF4-FFF2-40B4-BE49-F238E27FC236}">
                <a16:creationId xmlns:a16="http://schemas.microsoft.com/office/drawing/2014/main" id="{3D2F4942-AFE9-4828-8DE7-DDD30090C1A1}"/>
              </a:ext>
            </a:extLst>
          </p:cNvPr>
          <p:cNvSpPr/>
          <p:nvPr/>
        </p:nvSpPr>
        <p:spPr>
          <a:xfrm>
            <a:off x="3143250" y="785813"/>
            <a:ext cx="3071813" cy="1000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/>
              <a:t>RIESGOS</a:t>
            </a:r>
          </a:p>
        </p:txBody>
      </p:sp>
      <p:pic>
        <p:nvPicPr>
          <p:cNvPr id="36869" name="Picture 2" descr="https://encrypted-tbn3.gstatic.com/images?q=tbn:ANd9GcQXM9s9lO4JxD2WqEhgeNC6PWjbBMfSJLZHpZ1IALZHzS2ZODK9vy3hmWs">
            <a:hlinkClick r:id="rId2"/>
            <a:extLst>
              <a:ext uri="{FF2B5EF4-FFF2-40B4-BE49-F238E27FC236}">
                <a16:creationId xmlns:a16="http://schemas.microsoft.com/office/drawing/2014/main" id="{B470199C-112B-47A5-8D0A-3C48AD09B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42938"/>
            <a:ext cx="1643063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FE77CE0E-3811-45CB-A22E-2416B4CC8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C" sz="2400" dirty="0"/>
              <a:t>SOFTWARE - Automatización de Procesos</a:t>
            </a:r>
            <a:endParaRPr lang="es-MX" sz="2400" dirty="0"/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5C483CA1-0513-43AE-93E5-9D492AED7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141663"/>
            <a:ext cx="1662112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>
            <a:extLst>
              <a:ext uri="{FF2B5EF4-FFF2-40B4-BE49-F238E27FC236}">
                <a16:creationId xmlns:a16="http://schemas.microsoft.com/office/drawing/2014/main" id="{A8148662-9EFF-453D-A81F-E1B7B7D1ECC5}"/>
              </a:ext>
            </a:extLst>
          </p:cNvPr>
          <p:cNvSpPr/>
          <p:nvPr/>
        </p:nvSpPr>
        <p:spPr>
          <a:xfrm>
            <a:off x="2700338" y="2636838"/>
            <a:ext cx="3671887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/>
              <a:t>Tomar control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/>
              <a:t>Reduce tiempos de ejecución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/>
              <a:t>80%</a:t>
            </a:r>
            <a:endParaRPr lang="en-US" dirty="0"/>
          </a:p>
        </p:txBody>
      </p:sp>
      <p:sp>
        <p:nvSpPr>
          <p:cNvPr id="37893" name="6 CuadroTexto">
            <a:extLst>
              <a:ext uri="{FF2B5EF4-FFF2-40B4-BE49-F238E27FC236}">
                <a16:creationId xmlns:a16="http://schemas.microsoft.com/office/drawing/2014/main" id="{C14265F1-B7F6-4280-BAB9-BE44D8D15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1628775"/>
            <a:ext cx="3816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es-EC" altLang="es-ES"/>
              <a:t>Tecnología : Automatización</a:t>
            </a:r>
            <a:endParaRPr lang="en-US" altLang="es-ES"/>
          </a:p>
        </p:txBody>
      </p:sp>
      <p:pic>
        <p:nvPicPr>
          <p:cNvPr id="37894" name="Picture 3">
            <a:extLst>
              <a:ext uri="{FF2B5EF4-FFF2-40B4-BE49-F238E27FC236}">
                <a16:creationId xmlns:a16="http://schemas.microsoft.com/office/drawing/2014/main" id="{D103496D-F303-43AD-BAFC-E6BB09A32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437063"/>
            <a:ext cx="237648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4">
            <a:extLst>
              <a:ext uri="{FF2B5EF4-FFF2-40B4-BE49-F238E27FC236}">
                <a16:creationId xmlns:a16="http://schemas.microsoft.com/office/drawing/2014/main" id="{DA0D1C80-518A-4EDA-8276-F01A5FF97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95625"/>
            <a:ext cx="187166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10 Conector recto de flecha">
            <a:extLst>
              <a:ext uri="{FF2B5EF4-FFF2-40B4-BE49-F238E27FC236}">
                <a16:creationId xmlns:a16="http://schemas.microsoft.com/office/drawing/2014/main" id="{A14F5B89-4F49-4ABE-92B0-3748CAC85718}"/>
              </a:ext>
            </a:extLst>
          </p:cNvPr>
          <p:cNvCxnSpPr>
            <a:stCxn id="37893" idx="2"/>
            <a:endCxn id="5" idx="0"/>
          </p:cNvCxnSpPr>
          <p:nvPr/>
        </p:nvCxnSpPr>
        <p:spPr>
          <a:xfrm>
            <a:off x="4535488" y="1998663"/>
            <a:ext cx="0" cy="638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Flecha abajo">
            <a:extLst>
              <a:ext uri="{FF2B5EF4-FFF2-40B4-BE49-F238E27FC236}">
                <a16:creationId xmlns:a16="http://schemas.microsoft.com/office/drawing/2014/main" id="{2B447721-A433-4629-8528-806962509BEB}"/>
              </a:ext>
            </a:extLst>
          </p:cNvPr>
          <p:cNvSpPr/>
          <p:nvPr/>
        </p:nvSpPr>
        <p:spPr>
          <a:xfrm rot="4142513">
            <a:off x="2172493" y="3098007"/>
            <a:ext cx="385763" cy="247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12 Flecha abajo">
            <a:extLst>
              <a:ext uri="{FF2B5EF4-FFF2-40B4-BE49-F238E27FC236}">
                <a16:creationId xmlns:a16="http://schemas.microsoft.com/office/drawing/2014/main" id="{13B99A2E-F30C-41CE-8B51-EDCF5EF15D31}"/>
              </a:ext>
            </a:extLst>
          </p:cNvPr>
          <p:cNvSpPr/>
          <p:nvPr/>
        </p:nvSpPr>
        <p:spPr>
          <a:xfrm>
            <a:off x="4284663" y="3933825"/>
            <a:ext cx="503237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3 Flecha abajo">
            <a:extLst>
              <a:ext uri="{FF2B5EF4-FFF2-40B4-BE49-F238E27FC236}">
                <a16:creationId xmlns:a16="http://schemas.microsoft.com/office/drawing/2014/main" id="{DCA88F8B-E6E7-4F11-8BB8-1FF22DD48315}"/>
              </a:ext>
            </a:extLst>
          </p:cNvPr>
          <p:cNvSpPr/>
          <p:nvPr/>
        </p:nvSpPr>
        <p:spPr>
          <a:xfrm rot="17164852">
            <a:off x="6638925" y="3149600"/>
            <a:ext cx="441325" cy="206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contenido">
            <a:extLst>
              <a:ext uri="{FF2B5EF4-FFF2-40B4-BE49-F238E27FC236}">
                <a16:creationId xmlns:a16="http://schemas.microsoft.com/office/drawing/2014/main" id="{BBAB62CD-EE1A-463F-BFE8-DB116C341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altLang="es-ES" b="1"/>
              <a:t>Lograr mayor eficacia:</a:t>
            </a:r>
            <a:r>
              <a:rPr lang="es-EC" altLang="es-ES"/>
              <a:t> capacidad de una organización para lograr, en mayor o menor medida, los objetivos estratégicos o de negocio. </a:t>
            </a:r>
          </a:p>
          <a:p>
            <a:endParaRPr lang="es-EC" altLang="es-ES"/>
          </a:p>
          <a:p>
            <a:r>
              <a:rPr lang="es-EC" altLang="es-ES" b="1"/>
              <a:t>Mejorar los niveles de eficiencia: </a:t>
            </a:r>
            <a:r>
              <a:rPr lang="es-EC" altLang="es-ES"/>
              <a:t>relación entre los resultados obtenidos y los recursos utilizados. </a:t>
            </a:r>
            <a:endParaRPr lang="es-MX" altLang="es-ES"/>
          </a:p>
          <a:p>
            <a:endParaRPr lang="es-MX" altLang="es-ES"/>
          </a:p>
        </p:txBody>
      </p:sp>
      <p:sp>
        <p:nvSpPr>
          <p:cNvPr id="3" name="2 Título">
            <a:extLst>
              <a:ext uri="{FF2B5EF4-FFF2-40B4-BE49-F238E27FC236}">
                <a16:creationId xmlns:a16="http://schemas.microsoft.com/office/drawing/2014/main" id="{DEC90E13-41B4-4DFC-B3B2-6C8E4B0F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000" dirty="0"/>
              <a:t>BPMN</a:t>
            </a:r>
            <a:endParaRPr lang="es-MX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EB0AF4FE-21BD-4AA0-AAC5-39F8A5E729A1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1872208" cy="12241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915" name="5 CuadroTexto">
            <a:extLst>
              <a:ext uri="{FF2B5EF4-FFF2-40B4-BE49-F238E27FC236}">
                <a16:creationId xmlns:a16="http://schemas.microsoft.com/office/drawing/2014/main" id="{3050D4EA-5A81-4004-ADE3-33815EAC1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638" y="858838"/>
            <a:ext cx="4359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es-EC" altLang="es-ES" sz="1600"/>
              <a:t>mejorar los niveles de eficiencia y eficacia</a:t>
            </a:r>
            <a:endParaRPr lang="en-US" altLang="es-ES" sz="1600"/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EDE3E244-D9A4-4D26-A744-004EC12CE31D}"/>
              </a:ext>
            </a:extLst>
          </p:cNvPr>
          <p:cNvSpPr txBox="1"/>
          <p:nvPr/>
        </p:nvSpPr>
        <p:spPr>
          <a:xfrm>
            <a:off x="4067944" y="1412776"/>
            <a:ext cx="4104456" cy="523220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400" dirty="0">
                <a:latin typeface="+mn-lt"/>
                <a:cs typeface="+mn-cs"/>
              </a:rPr>
              <a:t>herramientas para modelar administrar, automatizar y optimizar de manera sistémica</a:t>
            </a:r>
            <a:endParaRPr lang="en-US" sz="1400" dirty="0">
              <a:latin typeface="+mn-lt"/>
              <a:cs typeface="+mn-cs"/>
            </a:endParaRPr>
          </a:p>
        </p:txBody>
      </p:sp>
      <p:cxnSp>
        <p:nvCxnSpPr>
          <p:cNvPr id="9" name="8 Conector recto de flecha">
            <a:extLst>
              <a:ext uri="{FF2B5EF4-FFF2-40B4-BE49-F238E27FC236}">
                <a16:creationId xmlns:a16="http://schemas.microsoft.com/office/drawing/2014/main" id="{27BDD664-A8B1-40E2-90BC-FFB223C6C313}"/>
              </a:ext>
            </a:extLst>
          </p:cNvPr>
          <p:cNvCxnSpPr>
            <a:stCxn id="38915" idx="2"/>
            <a:endCxn id="0" idx="0"/>
          </p:cNvCxnSpPr>
          <p:nvPr/>
        </p:nvCxnSpPr>
        <p:spPr>
          <a:xfrm flipH="1">
            <a:off x="6119813" y="1196975"/>
            <a:ext cx="17462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>
            <a:extLst>
              <a:ext uri="{FF2B5EF4-FFF2-40B4-BE49-F238E27FC236}">
                <a16:creationId xmlns:a16="http://schemas.microsoft.com/office/drawing/2014/main" id="{059F7DC3-7230-404D-A487-64C373CCE916}"/>
              </a:ext>
            </a:extLst>
          </p:cNvPr>
          <p:cNvSpPr txBox="1"/>
          <p:nvPr/>
        </p:nvSpPr>
        <p:spPr>
          <a:xfrm>
            <a:off x="3923928" y="2348880"/>
            <a:ext cx="473719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400" dirty="0">
                <a:latin typeface="+mn-lt"/>
                <a:cs typeface="+mn-cs"/>
              </a:rPr>
              <a:t>Reducción del “Time </a:t>
            </a:r>
            <a:r>
              <a:rPr lang="es-EC" sz="1400" dirty="0" err="1">
                <a:latin typeface="+mn-lt"/>
                <a:cs typeface="+mn-cs"/>
              </a:rPr>
              <a:t>To</a:t>
            </a:r>
            <a:r>
              <a:rPr lang="es-EC" sz="1400" dirty="0">
                <a:latin typeface="+mn-lt"/>
                <a:cs typeface="+mn-cs"/>
              </a:rPr>
              <a:t> </a:t>
            </a:r>
            <a:r>
              <a:rPr lang="es-EC" sz="1400" dirty="0" err="1">
                <a:latin typeface="+mn-lt"/>
                <a:cs typeface="+mn-cs"/>
              </a:rPr>
              <a:t>Market</a:t>
            </a:r>
            <a:r>
              <a:rPr lang="es-EC" sz="1400" dirty="0">
                <a:latin typeface="+mn-lt"/>
                <a:cs typeface="+mn-cs"/>
              </a:rPr>
              <a:t>,” facilita la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400" dirty="0">
                <a:latin typeface="+mn-lt"/>
                <a:cs typeface="+mn-cs"/>
              </a:rPr>
              <a:t>implementación de procesos que soportan el diseño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11" name="10 Flecha a la derecha con bandas">
            <a:extLst>
              <a:ext uri="{FF2B5EF4-FFF2-40B4-BE49-F238E27FC236}">
                <a16:creationId xmlns:a16="http://schemas.microsoft.com/office/drawing/2014/main" id="{8E0D7221-F541-4E0D-96F3-DCFA2066099C}"/>
              </a:ext>
            </a:extLst>
          </p:cNvPr>
          <p:cNvSpPr/>
          <p:nvPr/>
        </p:nvSpPr>
        <p:spPr>
          <a:xfrm flipH="1">
            <a:off x="2987675" y="1125538"/>
            <a:ext cx="863600" cy="647700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11 CuadroTexto">
            <a:extLst>
              <a:ext uri="{FF2B5EF4-FFF2-40B4-BE49-F238E27FC236}">
                <a16:creationId xmlns:a16="http://schemas.microsoft.com/office/drawing/2014/main" id="{276A12AA-1650-4EE5-A1B7-379A3F60259B}"/>
              </a:ext>
            </a:extLst>
          </p:cNvPr>
          <p:cNvSpPr txBox="1"/>
          <p:nvPr/>
        </p:nvSpPr>
        <p:spPr>
          <a:xfrm>
            <a:off x="3923928" y="2996952"/>
            <a:ext cx="475252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400" dirty="0">
                <a:latin typeface="+mn-lt"/>
                <a:cs typeface="+mn-cs"/>
              </a:rPr>
              <a:t>Disminución del volumen de desperdicio al realizar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400" dirty="0">
                <a:latin typeface="+mn-lt"/>
                <a:cs typeface="+mn-cs"/>
              </a:rPr>
              <a:t>actividades que no agregan valor, reprocesos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1D9B799C-9BA2-4AA1-B3A6-BE89021CE578}"/>
              </a:ext>
            </a:extLst>
          </p:cNvPr>
          <p:cNvSpPr txBox="1"/>
          <p:nvPr/>
        </p:nvSpPr>
        <p:spPr>
          <a:xfrm>
            <a:off x="3923928" y="3645024"/>
            <a:ext cx="4752528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400" dirty="0">
                <a:latin typeface="+mn-lt"/>
                <a:cs typeface="+mn-cs"/>
              </a:rPr>
              <a:t>Disminución de esfuerzos para el manejo de relaciones entre los recursos, las actividades y las herramientas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14" name="13 CuadroTexto">
            <a:extLst>
              <a:ext uri="{FF2B5EF4-FFF2-40B4-BE49-F238E27FC236}">
                <a16:creationId xmlns:a16="http://schemas.microsoft.com/office/drawing/2014/main" id="{725DB7FD-92CA-4021-A23C-0AD0092EC5CF}"/>
              </a:ext>
            </a:extLst>
          </p:cNvPr>
          <p:cNvSpPr txBox="1"/>
          <p:nvPr/>
        </p:nvSpPr>
        <p:spPr>
          <a:xfrm>
            <a:off x="3923928" y="4509120"/>
            <a:ext cx="475252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400" dirty="0">
                <a:latin typeface="+mn-lt"/>
                <a:cs typeface="+mn-cs"/>
              </a:rPr>
              <a:t>Mayor coordinación e integración entre las diferentes actividades del proceso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15" name="14 CuadroTexto">
            <a:extLst>
              <a:ext uri="{FF2B5EF4-FFF2-40B4-BE49-F238E27FC236}">
                <a16:creationId xmlns:a16="http://schemas.microsoft.com/office/drawing/2014/main" id="{2D494A97-6561-4F40-98CE-1555EC4164EC}"/>
              </a:ext>
            </a:extLst>
          </p:cNvPr>
          <p:cNvSpPr txBox="1"/>
          <p:nvPr/>
        </p:nvSpPr>
        <p:spPr>
          <a:xfrm>
            <a:off x="3923928" y="5157192"/>
            <a:ext cx="4752528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400" dirty="0">
                <a:latin typeface="+mn-lt"/>
                <a:cs typeface="+mn-cs"/>
              </a:rPr>
              <a:t>Mayor trazabilidad sobre la ejecución de cada proceso y disponibilidad de información para un monitoreo oportuno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16" name="15 CuadroTexto">
            <a:extLst>
              <a:ext uri="{FF2B5EF4-FFF2-40B4-BE49-F238E27FC236}">
                <a16:creationId xmlns:a16="http://schemas.microsoft.com/office/drawing/2014/main" id="{40F515E1-F49E-4E75-85BA-7F60ACFB7039}"/>
              </a:ext>
            </a:extLst>
          </p:cNvPr>
          <p:cNvSpPr txBox="1"/>
          <p:nvPr/>
        </p:nvSpPr>
        <p:spPr>
          <a:xfrm>
            <a:off x="3923928" y="6021288"/>
            <a:ext cx="475252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400" dirty="0">
                <a:latin typeface="+mn-lt"/>
                <a:cs typeface="+mn-cs"/>
              </a:rPr>
              <a:t>Disponibilidad de indicadores de ejecución que facilitan tareas de optimización de los procesos</a:t>
            </a:r>
            <a:endParaRPr lang="en-US" sz="1400" dirty="0">
              <a:latin typeface="+mn-lt"/>
              <a:cs typeface="+mn-cs"/>
            </a:endParaRPr>
          </a:p>
        </p:txBody>
      </p:sp>
      <p:cxnSp>
        <p:nvCxnSpPr>
          <p:cNvPr id="22" name="21 Forma">
            <a:extLst>
              <a:ext uri="{FF2B5EF4-FFF2-40B4-BE49-F238E27FC236}">
                <a16:creationId xmlns:a16="http://schemas.microsoft.com/office/drawing/2014/main" id="{EAE3159F-41C4-44CE-B386-5BA7F73FE6EA}"/>
              </a:ext>
            </a:extLst>
          </p:cNvPr>
          <p:cNvCxnSpPr>
            <a:stCxn id="4" idx="1"/>
            <a:endCxn id="0" idx="1"/>
          </p:cNvCxnSpPr>
          <p:nvPr/>
        </p:nvCxnSpPr>
        <p:spPr>
          <a:xfrm rot="16200000" flipH="1">
            <a:off x="2569369" y="1254919"/>
            <a:ext cx="549275" cy="216058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Forma">
            <a:extLst>
              <a:ext uri="{FF2B5EF4-FFF2-40B4-BE49-F238E27FC236}">
                <a16:creationId xmlns:a16="http://schemas.microsoft.com/office/drawing/2014/main" id="{EF30A39B-785E-4DA2-A3DF-D1AC535D7BF0}"/>
              </a:ext>
            </a:extLst>
          </p:cNvPr>
          <p:cNvCxnSpPr>
            <a:stCxn id="4" idx="1"/>
            <a:endCxn id="0" idx="1"/>
          </p:cNvCxnSpPr>
          <p:nvPr/>
        </p:nvCxnSpPr>
        <p:spPr>
          <a:xfrm rot="16200000" flipH="1">
            <a:off x="2244725" y="1579563"/>
            <a:ext cx="1198563" cy="216058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Forma">
            <a:extLst>
              <a:ext uri="{FF2B5EF4-FFF2-40B4-BE49-F238E27FC236}">
                <a16:creationId xmlns:a16="http://schemas.microsoft.com/office/drawing/2014/main" id="{F5880D04-C17E-4005-B10C-4C915BC8561E}"/>
              </a:ext>
            </a:extLst>
          </p:cNvPr>
          <p:cNvCxnSpPr>
            <a:stCxn id="4" idx="1"/>
            <a:endCxn id="0" idx="1"/>
          </p:cNvCxnSpPr>
          <p:nvPr/>
        </p:nvCxnSpPr>
        <p:spPr>
          <a:xfrm rot="16200000" flipH="1">
            <a:off x="1866900" y="1957388"/>
            <a:ext cx="1954213" cy="216058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Forma">
            <a:extLst>
              <a:ext uri="{FF2B5EF4-FFF2-40B4-BE49-F238E27FC236}">
                <a16:creationId xmlns:a16="http://schemas.microsoft.com/office/drawing/2014/main" id="{FF509464-C776-4E9D-A945-B56F366ADB0B}"/>
              </a:ext>
            </a:extLst>
          </p:cNvPr>
          <p:cNvCxnSpPr>
            <a:stCxn id="4" idx="1"/>
            <a:endCxn id="0" idx="1"/>
          </p:cNvCxnSpPr>
          <p:nvPr/>
        </p:nvCxnSpPr>
        <p:spPr>
          <a:xfrm rot="16200000" flipH="1">
            <a:off x="1489075" y="2335213"/>
            <a:ext cx="2709863" cy="216058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Forma">
            <a:extLst>
              <a:ext uri="{FF2B5EF4-FFF2-40B4-BE49-F238E27FC236}">
                <a16:creationId xmlns:a16="http://schemas.microsoft.com/office/drawing/2014/main" id="{EBBF9B00-E8BD-46E5-B663-5796579199D9}"/>
              </a:ext>
            </a:extLst>
          </p:cNvPr>
          <p:cNvCxnSpPr>
            <a:stCxn id="4" idx="1"/>
            <a:endCxn id="0" idx="1"/>
          </p:cNvCxnSpPr>
          <p:nvPr/>
        </p:nvCxnSpPr>
        <p:spPr>
          <a:xfrm rot="16200000" flipH="1">
            <a:off x="1111250" y="2713038"/>
            <a:ext cx="3465513" cy="216058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Forma">
            <a:extLst>
              <a:ext uri="{FF2B5EF4-FFF2-40B4-BE49-F238E27FC236}">
                <a16:creationId xmlns:a16="http://schemas.microsoft.com/office/drawing/2014/main" id="{1797D58C-431A-482C-B534-9BD33BD9D9E3}"/>
              </a:ext>
            </a:extLst>
          </p:cNvPr>
          <p:cNvCxnSpPr>
            <a:stCxn id="4" idx="1"/>
            <a:endCxn id="0" idx="1"/>
          </p:cNvCxnSpPr>
          <p:nvPr/>
        </p:nvCxnSpPr>
        <p:spPr>
          <a:xfrm rot="16200000" flipH="1">
            <a:off x="732632" y="3091656"/>
            <a:ext cx="4222750" cy="216058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8EFB9C7E-5DC2-439D-AF3E-5B7EF4B38BD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2016224" cy="10801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939" name="5 CuadroTexto">
            <a:extLst>
              <a:ext uri="{FF2B5EF4-FFF2-40B4-BE49-F238E27FC236}">
                <a16:creationId xmlns:a16="http://schemas.microsoft.com/office/drawing/2014/main" id="{C5A77C4C-5BC4-4B08-A2D3-4726E8053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765175"/>
            <a:ext cx="3649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es-EC" altLang="es-ES" sz="1600"/>
              <a:t>Trabaja en Internet (Web Based) </a:t>
            </a:r>
          </a:p>
          <a:p>
            <a:r>
              <a:rPr lang="es-EC" altLang="es-ES" sz="1600"/>
              <a:t>desarrollada sobre .Net (Microsoft)</a:t>
            </a:r>
            <a:endParaRPr lang="en-US" altLang="es-ES" sz="160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D1D16C37-5DC5-40AD-9F7F-76D3286546AE}"/>
              </a:ext>
            </a:extLst>
          </p:cNvPr>
          <p:cNvSpPr txBox="1"/>
          <p:nvPr/>
        </p:nvSpPr>
        <p:spPr>
          <a:xfrm>
            <a:off x="3923928" y="3429001"/>
            <a:ext cx="468052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400" dirty="0">
                <a:latin typeface="+mn-lt"/>
                <a:cs typeface="+mn-cs"/>
              </a:rPr>
              <a:t>reducir los ciclos de servicio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10" name="9 Flecha a la derecha con bandas">
            <a:extLst>
              <a:ext uri="{FF2B5EF4-FFF2-40B4-BE49-F238E27FC236}">
                <a16:creationId xmlns:a16="http://schemas.microsoft.com/office/drawing/2014/main" id="{8DD0FB6A-AB50-444B-A7E5-807A4407426E}"/>
              </a:ext>
            </a:extLst>
          </p:cNvPr>
          <p:cNvSpPr/>
          <p:nvPr/>
        </p:nvSpPr>
        <p:spPr>
          <a:xfrm flipH="1">
            <a:off x="3059113" y="765175"/>
            <a:ext cx="865187" cy="647700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0 CuadroTexto">
            <a:extLst>
              <a:ext uri="{FF2B5EF4-FFF2-40B4-BE49-F238E27FC236}">
                <a16:creationId xmlns:a16="http://schemas.microsoft.com/office/drawing/2014/main" id="{0B0F66F6-1CEA-4877-B6D2-6FF9FBA145E4}"/>
              </a:ext>
            </a:extLst>
          </p:cNvPr>
          <p:cNvSpPr txBox="1"/>
          <p:nvPr/>
        </p:nvSpPr>
        <p:spPr>
          <a:xfrm>
            <a:off x="3923928" y="2348880"/>
            <a:ext cx="475252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400" dirty="0">
                <a:latin typeface="+mn-lt"/>
                <a:cs typeface="+mn-cs"/>
              </a:rPr>
              <a:t>desarrollada por Online4BIZ – 20 años mercado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12" name="11 CuadroTexto">
            <a:extLst>
              <a:ext uri="{FF2B5EF4-FFF2-40B4-BE49-F238E27FC236}">
                <a16:creationId xmlns:a16="http://schemas.microsoft.com/office/drawing/2014/main" id="{B1B44951-6E9B-487C-98D7-1235FE2C994B}"/>
              </a:ext>
            </a:extLst>
          </p:cNvPr>
          <p:cNvSpPr txBox="1"/>
          <p:nvPr/>
        </p:nvSpPr>
        <p:spPr>
          <a:xfrm>
            <a:off x="3923928" y="2924944"/>
            <a:ext cx="475252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400" dirty="0">
                <a:latin typeface="+mn-lt"/>
                <a:cs typeface="+mn-cs"/>
              </a:rPr>
              <a:t>aumentar la productividad empresarial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C9A4B5C6-F9BA-4D7D-A390-0EEE1729C5CF}"/>
              </a:ext>
            </a:extLst>
          </p:cNvPr>
          <p:cNvSpPr txBox="1"/>
          <p:nvPr/>
        </p:nvSpPr>
        <p:spPr>
          <a:xfrm>
            <a:off x="3923928" y="4005064"/>
            <a:ext cx="475252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400" dirty="0">
                <a:latin typeface="+mn-lt"/>
                <a:cs typeface="+mn-cs"/>
              </a:rPr>
              <a:t>obtener control del negocio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14" name="13 CuadroTexto">
            <a:extLst>
              <a:ext uri="{FF2B5EF4-FFF2-40B4-BE49-F238E27FC236}">
                <a16:creationId xmlns:a16="http://schemas.microsoft.com/office/drawing/2014/main" id="{C3200D38-FF87-4077-8C70-9F9557C992F9}"/>
              </a:ext>
            </a:extLst>
          </p:cNvPr>
          <p:cNvSpPr txBox="1"/>
          <p:nvPr/>
        </p:nvSpPr>
        <p:spPr>
          <a:xfrm>
            <a:off x="3923928" y="4653136"/>
            <a:ext cx="475252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400" dirty="0">
                <a:latin typeface="+mn-lt"/>
                <a:cs typeface="+mn-cs"/>
              </a:rPr>
              <a:t>control de riesgo operacional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15" name="14 CuadroTexto">
            <a:extLst>
              <a:ext uri="{FF2B5EF4-FFF2-40B4-BE49-F238E27FC236}">
                <a16:creationId xmlns:a16="http://schemas.microsoft.com/office/drawing/2014/main" id="{98ECDBFD-D0C0-4F94-8354-EE26BC7A9AA4}"/>
              </a:ext>
            </a:extLst>
          </p:cNvPr>
          <p:cNvSpPr txBox="1"/>
          <p:nvPr/>
        </p:nvSpPr>
        <p:spPr>
          <a:xfrm>
            <a:off x="3923928" y="5229200"/>
            <a:ext cx="475252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400" dirty="0">
                <a:latin typeface="+mn-lt"/>
                <a:cs typeface="+mn-cs"/>
              </a:rPr>
              <a:t>creación de variables y cambios a las pantallas</a:t>
            </a:r>
            <a:endParaRPr lang="en-US" sz="1400" dirty="0">
              <a:latin typeface="+mn-lt"/>
              <a:cs typeface="+mn-cs"/>
            </a:endParaRPr>
          </a:p>
        </p:txBody>
      </p:sp>
      <p:cxnSp>
        <p:nvCxnSpPr>
          <p:cNvPr id="16" name="15 Forma">
            <a:extLst>
              <a:ext uri="{FF2B5EF4-FFF2-40B4-BE49-F238E27FC236}">
                <a16:creationId xmlns:a16="http://schemas.microsoft.com/office/drawing/2014/main" id="{B13C98B6-1232-46CB-BADB-11502CFDDF97}"/>
              </a:ext>
            </a:extLst>
          </p:cNvPr>
          <p:cNvCxnSpPr>
            <a:endCxn id="0" idx="1"/>
          </p:cNvCxnSpPr>
          <p:nvPr/>
        </p:nvCxnSpPr>
        <p:spPr>
          <a:xfrm>
            <a:off x="1763713" y="3141663"/>
            <a:ext cx="2160587" cy="441325"/>
          </a:xfrm>
          <a:prstGeom prst="bentConnector3">
            <a:avLst>
              <a:gd name="adj1" fmla="val -14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Forma">
            <a:extLst>
              <a:ext uri="{FF2B5EF4-FFF2-40B4-BE49-F238E27FC236}">
                <a16:creationId xmlns:a16="http://schemas.microsoft.com/office/drawing/2014/main" id="{ADA74349-62AE-49A6-8711-F3C1AF90418B}"/>
              </a:ext>
            </a:extLst>
          </p:cNvPr>
          <p:cNvCxnSpPr>
            <a:stCxn id="4" idx="1"/>
            <a:endCxn id="0" idx="1"/>
          </p:cNvCxnSpPr>
          <p:nvPr/>
        </p:nvCxnSpPr>
        <p:spPr>
          <a:xfrm rot="16200000" flipH="1">
            <a:off x="2442369" y="1021557"/>
            <a:ext cx="803275" cy="216058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Forma">
            <a:extLst>
              <a:ext uri="{FF2B5EF4-FFF2-40B4-BE49-F238E27FC236}">
                <a16:creationId xmlns:a16="http://schemas.microsoft.com/office/drawing/2014/main" id="{DB336DE4-4ED9-4848-87C9-D4D36DB73C2C}"/>
              </a:ext>
            </a:extLst>
          </p:cNvPr>
          <p:cNvCxnSpPr>
            <a:stCxn id="4" idx="1"/>
            <a:endCxn id="0" idx="1"/>
          </p:cNvCxnSpPr>
          <p:nvPr/>
        </p:nvCxnSpPr>
        <p:spPr>
          <a:xfrm rot="16200000" flipH="1">
            <a:off x="2155032" y="1308894"/>
            <a:ext cx="1377950" cy="216058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Forma">
            <a:extLst>
              <a:ext uri="{FF2B5EF4-FFF2-40B4-BE49-F238E27FC236}">
                <a16:creationId xmlns:a16="http://schemas.microsoft.com/office/drawing/2014/main" id="{DE32C09B-CB37-40E1-9B5C-7FA809936D37}"/>
              </a:ext>
            </a:extLst>
          </p:cNvPr>
          <p:cNvCxnSpPr>
            <a:endCxn id="0" idx="1"/>
          </p:cNvCxnSpPr>
          <p:nvPr/>
        </p:nvCxnSpPr>
        <p:spPr>
          <a:xfrm rot="16200000" flipH="1">
            <a:off x="1543051" y="1778000"/>
            <a:ext cx="2601912" cy="216058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Forma">
            <a:extLst>
              <a:ext uri="{FF2B5EF4-FFF2-40B4-BE49-F238E27FC236}">
                <a16:creationId xmlns:a16="http://schemas.microsoft.com/office/drawing/2014/main" id="{5A596F4F-4671-44B9-9D57-F4A1B0F60383}"/>
              </a:ext>
            </a:extLst>
          </p:cNvPr>
          <p:cNvCxnSpPr>
            <a:endCxn id="0" idx="1"/>
          </p:cNvCxnSpPr>
          <p:nvPr/>
        </p:nvCxnSpPr>
        <p:spPr>
          <a:xfrm rot="16200000" flipH="1">
            <a:off x="1219201" y="2101850"/>
            <a:ext cx="3249612" cy="216058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Forma">
            <a:extLst>
              <a:ext uri="{FF2B5EF4-FFF2-40B4-BE49-F238E27FC236}">
                <a16:creationId xmlns:a16="http://schemas.microsoft.com/office/drawing/2014/main" id="{98952481-4B60-4ED9-82A3-28300EA21A4B}"/>
              </a:ext>
            </a:extLst>
          </p:cNvPr>
          <p:cNvCxnSpPr>
            <a:stCxn id="4" idx="1"/>
          </p:cNvCxnSpPr>
          <p:nvPr/>
        </p:nvCxnSpPr>
        <p:spPr>
          <a:xfrm rot="16200000" flipH="1">
            <a:off x="930275" y="2533651"/>
            <a:ext cx="3754437" cy="2087562"/>
          </a:xfrm>
          <a:prstGeom prst="bentConnector3">
            <a:avLst>
              <a:gd name="adj1" fmla="val 9833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6 CuadroTexto">
            <a:extLst>
              <a:ext uri="{FF2B5EF4-FFF2-40B4-BE49-F238E27FC236}">
                <a16:creationId xmlns:a16="http://schemas.microsoft.com/office/drawing/2014/main" id="{E75E5D61-B436-4482-8F0E-6ABE1B18D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263" y="549275"/>
            <a:ext cx="3625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es-EC" altLang="es-ES" sz="1600"/>
              <a:t>Gestor de procesos empresariales </a:t>
            </a:r>
            <a:endParaRPr lang="en-US" altLang="es-ES" sz="1600"/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A2C166EC-01F0-43CD-B37B-0EE88AD00F48}"/>
              </a:ext>
            </a:extLst>
          </p:cNvPr>
          <p:cNvSpPr txBox="1"/>
          <p:nvPr/>
        </p:nvSpPr>
        <p:spPr>
          <a:xfrm>
            <a:off x="3923928" y="3553271"/>
            <a:ext cx="468052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400" dirty="0">
                <a:latin typeface="+mn-lt"/>
                <a:cs typeface="+mn-cs"/>
              </a:rPr>
              <a:t>finanzas, telecomunicaciones, y gubernamentales que usan el software </a:t>
            </a:r>
            <a:r>
              <a:rPr lang="es-EC" sz="1400" dirty="0" err="1">
                <a:latin typeface="+mn-lt"/>
                <a:cs typeface="+mn-cs"/>
              </a:rPr>
              <a:t>ProcessMaker</a:t>
            </a:r>
            <a:r>
              <a:rPr lang="es-EC" sz="1400" dirty="0">
                <a:latin typeface="+mn-lt"/>
                <a:cs typeface="+mn-cs"/>
              </a:rPr>
              <a:t> para sus flujos de trabajo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9" name="8 Flecha a la derecha con bandas">
            <a:extLst>
              <a:ext uri="{FF2B5EF4-FFF2-40B4-BE49-F238E27FC236}">
                <a16:creationId xmlns:a16="http://schemas.microsoft.com/office/drawing/2014/main" id="{59AB2428-0578-4766-A4A0-3897D1598AF1}"/>
              </a:ext>
            </a:extLst>
          </p:cNvPr>
          <p:cNvSpPr/>
          <p:nvPr/>
        </p:nvSpPr>
        <p:spPr>
          <a:xfrm flipH="1">
            <a:off x="3059113" y="765175"/>
            <a:ext cx="865187" cy="647700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9 CuadroTexto">
            <a:extLst>
              <a:ext uri="{FF2B5EF4-FFF2-40B4-BE49-F238E27FC236}">
                <a16:creationId xmlns:a16="http://schemas.microsoft.com/office/drawing/2014/main" id="{5D0CBAB8-8CE6-4647-9795-2375825DA25A}"/>
              </a:ext>
            </a:extLst>
          </p:cNvPr>
          <p:cNvSpPr txBox="1"/>
          <p:nvPr/>
        </p:nvSpPr>
        <p:spPr>
          <a:xfrm>
            <a:off x="3923928" y="1988840"/>
            <a:ext cx="4752528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400" dirty="0">
                <a:latin typeface="+mn-lt"/>
                <a:cs typeface="+mn-cs"/>
              </a:rPr>
              <a:t>ligero, extremadamente eficiente, e implica los gastos generales más bajos de cualquier BPM en la industria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11" name="10 CuadroTexto">
            <a:extLst>
              <a:ext uri="{FF2B5EF4-FFF2-40B4-BE49-F238E27FC236}">
                <a16:creationId xmlns:a16="http://schemas.microsoft.com/office/drawing/2014/main" id="{9BA96848-5A19-40DE-A2CA-0895EA2CF839}"/>
              </a:ext>
            </a:extLst>
          </p:cNvPr>
          <p:cNvSpPr txBox="1"/>
          <p:nvPr/>
        </p:nvSpPr>
        <p:spPr>
          <a:xfrm>
            <a:off x="3923928" y="2924944"/>
            <a:ext cx="475252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400" dirty="0">
                <a:latin typeface="+mn-lt"/>
                <a:cs typeface="+mn-cs"/>
              </a:rPr>
              <a:t>15 idiomas diferentes </a:t>
            </a:r>
            <a:endParaRPr lang="en-US" sz="1400" dirty="0">
              <a:latin typeface="+mn-lt"/>
              <a:cs typeface="+mn-cs"/>
            </a:endParaRPr>
          </a:p>
        </p:txBody>
      </p:sp>
      <p:cxnSp>
        <p:nvCxnSpPr>
          <p:cNvPr id="15" name="15 Forma">
            <a:extLst>
              <a:ext uri="{FF2B5EF4-FFF2-40B4-BE49-F238E27FC236}">
                <a16:creationId xmlns:a16="http://schemas.microsoft.com/office/drawing/2014/main" id="{F9EB7921-7ED9-4E83-8AD0-814B21F750A7}"/>
              </a:ext>
            </a:extLst>
          </p:cNvPr>
          <p:cNvCxnSpPr>
            <a:stCxn id="27" idx="1"/>
            <a:endCxn id="0" idx="1"/>
          </p:cNvCxnSpPr>
          <p:nvPr/>
        </p:nvCxnSpPr>
        <p:spPr>
          <a:xfrm rot="16200000" flipH="1">
            <a:off x="1715294" y="1713707"/>
            <a:ext cx="2365375" cy="205263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Forma">
            <a:extLst>
              <a:ext uri="{FF2B5EF4-FFF2-40B4-BE49-F238E27FC236}">
                <a16:creationId xmlns:a16="http://schemas.microsoft.com/office/drawing/2014/main" id="{4E1C2633-08FE-4DCD-A27A-675166D7AE70}"/>
              </a:ext>
            </a:extLst>
          </p:cNvPr>
          <p:cNvCxnSpPr>
            <a:stCxn id="27" idx="1"/>
            <a:endCxn id="0" idx="1"/>
          </p:cNvCxnSpPr>
          <p:nvPr/>
        </p:nvCxnSpPr>
        <p:spPr>
          <a:xfrm rot="16200000" flipH="1">
            <a:off x="2497932" y="931069"/>
            <a:ext cx="800100" cy="205263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Forma">
            <a:extLst>
              <a:ext uri="{FF2B5EF4-FFF2-40B4-BE49-F238E27FC236}">
                <a16:creationId xmlns:a16="http://schemas.microsoft.com/office/drawing/2014/main" id="{B7FE56B1-F8F7-49FD-AD4A-736AB79271CE}"/>
              </a:ext>
            </a:extLst>
          </p:cNvPr>
          <p:cNvCxnSpPr>
            <a:stCxn id="27" idx="1"/>
            <a:endCxn id="0" idx="1"/>
          </p:cNvCxnSpPr>
          <p:nvPr/>
        </p:nvCxnSpPr>
        <p:spPr>
          <a:xfrm rot="16200000" flipH="1">
            <a:off x="2137569" y="1291432"/>
            <a:ext cx="1520825" cy="205263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26 Imagen">
            <a:extLst>
              <a:ext uri="{FF2B5EF4-FFF2-40B4-BE49-F238E27FC236}">
                <a16:creationId xmlns:a16="http://schemas.microsoft.com/office/drawing/2014/main" id="{02228B0F-3C59-4296-A811-50DD14C8128E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1944216" cy="864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77" name="27 CuadroTexto">
            <a:extLst>
              <a:ext uri="{FF2B5EF4-FFF2-40B4-BE49-F238E27FC236}">
                <a16:creationId xmlns:a16="http://schemas.microsoft.com/office/drawing/2014/main" id="{6D6C2461-A1DF-44A6-A7C7-EE49D9C45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1052513"/>
            <a:ext cx="47148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es-EC" altLang="es-ES" sz="1600"/>
              <a:t>organizaciones de todo tamaño</a:t>
            </a:r>
          </a:p>
          <a:p>
            <a:r>
              <a:rPr lang="es-EC" altLang="es-ES" sz="1600"/>
              <a:t>diseñar, automatizar e implementar procesos</a:t>
            </a:r>
            <a:endParaRPr lang="en-US" altLang="es-ES" sz="16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3 CuadroTexto">
            <a:extLst>
              <a:ext uri="{FF2B5EF4-FFF2-40B4-BE49-F238E27FC236}">
                <a16:creationId xmlns:a16="http://schemas.microsoft.com/office/drawing/2014/main" id="{C754B8D5-1B2C-499F-B1E3-8342D848B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5" y="828675"/>
            <a:ext cx="4437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es-EC" altLang="es-ES" sz="1600"/>
              <a:t>un conjunto de 6 aplicaciones esenciales </a:t>
            </a:r>
          </a:p>
          <a:p>
            <a:r>
              <a:rPr lang="es-EC" altLang="es-ES" sz="1600"/>
              <a:t>comparten en forma totalmente integrada</a:t>
            </a:r>
            <a:endParaRPr lang="en-US" altLang="es-ES" sz="1600"/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F0F8B541-B69B-4F16-A7D7-ABCD87EE43AC}"/>
              </a:ext>
            </a:extLst>
          </p:cNvPr>
          <p:cNvSpPr txBox="1"/>
          <p:nvPr/>
        </p:nvSpPr>
        <p:spPr>
          <a:xfrm>
            <a:off x="3923928" y="3553271"/>
            <a:ext cx="468052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400" dirty="0">
                <a:latin typeface="+mn-lt"/>
                <a:cs typeface="+mn-cs"/>
              </a:rPr>
              <a:t>CRM - SCM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6" name="5 Flecha a la derecha con bandas">
            <a:extLst>
              <a:ext uri="{FF2B5EF4-FFF2-40B4-BE49-F238E27FC236}">
                <a16:creationId xmlns:a16="http://schemas.microsoft.com/office/drawing/2014/main" id="{FC3531F6-99B7-4DB1-ACDF-F8896C4CCE06}"/>
              </a:ext>
            </a:extLst>
          </p:cNvPr>
          <p:cNvSpPr/>
          <p:nvPr/>
        </p:nvSpPr>
        <p:spPr>
          <a:xfrm flipH="1">
            <a:off x="3059113" y="765175"/>
            <a:ext cx="865187" cy="647700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B824C7EB-FE33-4D3D-B1EF-D37650A01E5F}"/>
              </a:ext>
            </a:extLst>
          </p:cNvPr>
          <p:cNvSpPr txBox="1"/>
          <p:nvPr/>
        </p:nvSpPr>
        <p:spPr>
          <a:xfrm>
            <a:off x="3923928" y="2348880"/>
            <a:ext cx="475252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400" dirty="0">
                <a:latin typeface="+mn-lt"/>
                <a:cs typeface="+mn-cs"/>
              </a:rPr>
              <a:t>espina dorsal de la empresa - Un Activo de Oro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E1644638-D317-45DE-8A8E-E1EEE207729A}"/>
              </a:ext>
            </a:extLst>
          </p:cNvPr>
          <p:cNvSpPr txBox="1"/>
          <p:nvPr/>
        </p:nvSpPr>
        <p:spPr>
          <a:xfrm>
            <a:off x="3923928" y="2924944"/>
            <a:ext cx="475252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400" dirty="0">
                <a:latin typeface="+mn-lt"/>
                <a:cs typeface="+mn-cs"/>
              </a:rPr>
              <a:t>concepción holística cubre la modelización, ejecución y monitorización de procesos BPM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D6DCE291-0CD3-482F-9282-BD4E82D7E2E1}"/>
              </a:ext>
            </a:extLst>
          </p:cNvPr>
          <p:cNvSpPr txBox="1"/>
          <p:nvPr/>
        </p:nvSpPr>
        <p:spPr>
          <a:xfrm>
            <a:off x="3923928" y="4005064"/>
            <a:ext cx="475252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400" dirty="0">
                <a:latin typeface="+mn-lt"/>
                <a:cs typeface="+mn-cs"/>
              </a:rPr>
              <a:t>sistema Intranet / Extranet con un </a:t>
            </a:r>
            <a:r>
              <a:rPr lang="es-EC" sz="1400" dirty="0" err="1">
                <a:latin typeface="+mn-lt"/>
                <a:cs typeface="+mn-cs"/>
              </a:rPr>
              <a:t>Workflow</a:t>
            </a:r>
            <a:r>
              <a:rPr lang="es-EC" sz="1400" dirty="0">
                <a:latin typeface="+mn-lt"/>
                <a:cs typeface="+mn-cs"/>
              </a:rPr>
              <a:t> de gran potencia basado en tareas libres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10" name="9 CuadroTexto">
            <a:extLst>
              <a:ext uri="{FF2B5EF4-FFF2-40B4-BE49-F238E27FC236}">
                <a16:creationId xmlns:a16="http://schemas.microsoft.com/office/drawing/2014/main" id="{538D7D3E-49ED-4175-9B9C-AC2A77BF386B}"/>
              </a:ext>
            </a:extLst>
          </p:cNvPr>
          <p:cNvSpPr txBox="1"/>
          <p:nvPr/>
        </p:nvSpPr>
        <p:spPr>
          <a:xfrm>
            <a:off x="3923928" y="4653136"/>
            <a:ext cx="475252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400" dirty="0">
                <a:latin typeface="+mn-lt"/>
                <a:cs typeface="+mn-cs"/>
              </a:rPr>
              <a:t>gestión de documentos basado en SharePoint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11" name="10 CuadroTexto">
            <a:extLst>
              <a:ext uri="{FF2B5EF4-FFF2-40B4-BE49-F238E27FC236}">
                <a16:creationId xmlns:a16="http://schemas.microsoft.com/office/drawing/2014/main" id="{9A5A5DDF-CB8E-4695-A315-4BDE86501541}"/>
              </a:ext>
            </a:extLst>
          </p:cNvPr>
          <p:cNvSpPr txBox="1"/>
          <p:nvPr/>
        </p:nvSpPr>
        <p:spPr>
          <a:xfrm>
            <a:off x="3923928" y="5229200"/>
            <a:ext cx="475252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400" dirty="0">
                <a:latin typeface="+mn-lt"/>
                <a:cs typeface="+mn-cs"/>
              </a:rPr>
              <a:t>construir portales, tanto para contenido como para interacción con usuarios externos</a:t>
            </a:r>
            <a:endParaRPr lang="en-US" sz="1400" dirty="0">
              <a:latin typeface="+mn-lt"/>
              <a:cs typeface="+mn-cs"/>
            </a:endParaRPr>
          </a:p>
        </p:txBody>
      </p:sp>
      <p:cxnSp>
        <p:nvCxnSpPr>
          <p:cNvPr id="12" name="15 Forma">
            <a:extLst>
              <a:ext uri="{FF2B5EF4-FFF2-40B4-BE49-F238E27FC236}">
                <a16:creationId xmlns:a16="http://schemas.microsoft.com/office/drawing/2014/main" id="{16ED8F86-C520-4A3B-A0EF-449A0D5A2761}"/>
              </a:ext>
            </a:extLst>
          </p:cNvPr>
          <p:cNvCxnSpPr>
            <a:endCxn id="0" idx="1"/>
          </p:cNvCxnSpPr>
          <p:nvPr/>
        </p:nvCxnSpPr>
        <p:spPr>
          <a:xfrm>
            <a:off x="1763713" y="3265488"/>
            <a:ext cx="2160587" cy="441325"/>
          </a:xfrm>
          <a:prstGeom prst="bentConnector3">
            <a:avLst>
              <a:gd name="adj1" fmla="val -14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5 Forma">
            <a:extLst>
              <a:ext uri="{FF2B5EF4-FFF2-40B4-BE49-F238E27FC236}">
                <a16:creationId xmlns:a16="http://schemas.microsoft.com/office/drawing/2014/main" id="{E51A33C1-2268-4F3F-A7C9-F2BC57B1AFAE}"/>
              </a:ext>
            </a:extLst>
          </p:cNvPr>
          <p:cNvCxnSpPr>
            <a:endCxn id="0" idx="1"/>
          </p:cNvCxnSpPr>
          <p:nvPr/>
        </p:nvCxnSpPr>
        <p:spPr>
          <a:xfrm>
            <a:off x="1763713" y="1700213"/>
            <a:ext cx="2160587" cy="803275"/>
          </a:xfrm>
          <a:prstGeom prst="bentConnector3">
            <a:avLst>
              <a:gd name="adj1" fmla="val -79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6 Forma">
            <a:extLst>
              <a:ext uri="{FF2B5EF4-FFF2-40B4-BE49-F238E27FC236}">
                <a16:creationId xmlns:a16="http://schemas.microsoft.com/office/drawing/2014/main" id="{FC17A857-E8AF-4EBB-85FE-BCE47BB4C8B8}"/>
              </a:ext>
            </a:extLst>
          </p:cNvPr>
          <p:cNvCxnSpPr>
            <a:endCxn id="0" idx="1"/>
          </p:cNvCxnSpPr>
          <p:nvPr/>
        </p:nvCxnSpPr>
        <p:spPr>
          <a:xfrm>
            <a:off x="1763713" y="1700213"/>
            <a:ext cx="2160587" cy="1485900"/>
          </a:xfrm>
          <a:prstGeom prst="bentConnector3">
            <a:avLst>
              <a:gd name="adj1" fmla="val 50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Forma">
            <a:extLst>
              <a:ext uri="{FF2B5EF4-FFF2-40B4-BE49-F238E27FC236}">
                <a16:creationId xmlns:a16="http://schemas.microsoft.com/office/drawing/2014/main" id="{5E5BD7D8-F617-4FDC-949F-A474301DEEF5}"/>
              </a:ext>
            </a:extLst>
          </p:cNvPr>
          <p:cNvCxnSpPr>
            <a:endCxn id="0" idx="1"/>
          </p:cNvCxnSpPr>
          <p:nvPr/>
        </p:nvCxnSpPr>
        <p:spPr>
          <a:xfrm rot="16200000" flipH="1">
            <a:off x="1489076" y="1831975"/>
            <a:ext cx="2709862" cy="216058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Forma">
            <a:extLst>
              <a:ext uri="{FF2B5EF4-FFF2-40B4-BE49-F238E27FC236}">
                <a16:creationId xmlns:a16="http://schemas.microsoft.com/office/drawing/2014/main" id="{1FD39BBE-3B02-473D-924F-714DB5D34C5E}"/>
              </a:ext>
            </a:extLst>
          </p:cNvPr>
          <p:cNvCxnSpPr>
            <a:endCxn id="0" idx="1"/>
          </p:cNvCxnSpPr>
          <p:nvPr/>
        </p:nvCxnSpPr>
        <p:spPr>
          <a:xfrm rot="16200000" flipH="1">
            <a:off x="1219201" y="2101850"/>
            <a:ext cx="3249612" cy="216058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20 Forma">
            <a:extLst>
              <a:ext uri="{FF2B5EF4-FFF2-40B4-BE49-F238E27FC236}">
                <a16:creationId xmlns:a16="http://schemas.microsoft.com/office/drawing/2014/main" id="{4BA1D757-255C-4E3D-9A2A-848223BD1E31}"/>
              </a:ext>
            </a:extLst>
          </p:cNvPr>
          <p:cNvCxnSpPr/>
          <p:nvPr/>
        </p:nvCxnSpPr>
        <p:spPr>
          <a:xfrm rot="16200000" flipH="1">
            <a:off x="930275" y="2533651"/>
            <a:ext cx="3754437" cy="2087562"/>
          </a:xfrm>
          <a:prstGeom prst="bentConnector3">
            <a:avLst>
              <a:gd name="adj1" fmla="val 9833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17 Imagen">
            <a:extLst>
              <a:ext uri="{FF2B5EF4-FFF2-40B4-BE49-F238E27FC236}">
                <a16:creationId xmlns:a16="http://schemas.microsoft.com/office/drawing/2014/main" id="{C3765259-986C-4111-9094-4D564E3A8356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1742440" cy="943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>
            <a:extLst>
              <a:ext uri="{FF2B5EF4-FFF2-40B4-BE49-F238E27FC236}">
                <a16:creationId xmlns:a16="http://schemas.microsoft.com/office/drawing/2014/main" id="{0A1E9A40-CE4C-416F-A7EE-8ADF9AD9F50F}"/>
              </a:ext>
            </a:extLst>
          </p:cNvPr>
          <p:cNvSpPr/>
          <p:nvPr/>
        </p:nvSpPr>
        <p:spPr>
          <a:xfrm>
            <a:off x="3132138" y="2133600"/>
            <a:ext cx="3024187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/>
              <a:t>Principales procesos para automatizar</a:t>
            </a:r>
            <a:endParaRPr lang="en-US" dirty="0"/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87E35CD9-C6DA-452F-A2B9-7DAD673EE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746125"/>
            <a:ext cx="17510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es-ES" altLang="es-ES" sz="1400" b="1"/>
              <a:t>Finanzas y Costos</a:t>
            </a:r>
          </a:p>
          <a:p>
            <a:pPr algn="ctr"/>
            <a:r>
              <a:rPr lang="es-ES" altLang="es-ES" sz="1400"/>
              <a:t>Reportes</a:t>
            </a:r>
            <a:endParaRPr lang="en-US" altLang="es-ES" sz="1400"/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1923C2C2-10B7-4BD1-87C3-5365AE27F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938" y="1916113"/>
            <a:ext cx="996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es-ES" altLang="es-ES" sz="1400" b="1"/>
              <a:t>Tesorería</a:t>
            </a:r>
          </a:p>
          <a:p>
            <a:pPr algn="ctr"/>
            <a:r>
              <a:rPr lang="es-ES" altLang="es-ES" sz="1400"/>
              <a:t>Pagos</a:t>
            </a:r>
            <a:endParaRPr lang="en-US" altLang="es-ES" sz="1400"/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AC790653-5EE4-4C01-A2C5-1416153BB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1916113"/>
            <a:ext cx="2368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en-US" altLang="es-ES" sz="1400" b="1"/>
              <a:t>Inventario</a:t>
            </a:r>
          </a:p>
          <a:p>
            <a:pPr algn="ctr"/>
            <a:r>
              <a:rPr lang="en-US" altLang="es-ES" sz="1400"/>
              <a:t>Recepcion de mercancias</a:t>
            </a: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DAA97CCA-61D7-4983-A3DB-0D53BDAFE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4508500"/>
            <a:ext cx="3567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es-ES" altLang="es-ES" sz="1400" b="1"/>
              <a:t>Logística compras ventas y producción</a:t>
            </a:r>
          </a:p>
          <a:p>
            <a:pPr algn="ctr"/>
            <a:r>
              <a:rPr lang="es-ES" altLang="es-ES" sz="1400"/>
              <a:t>Órdenes de Compra</a:t>
            </a:r>
            <a:endParaRPr lang="en-US" altLang="es-ES" sz="1400"/>
          </a:p>
        </p:txBody>
      </p:sp>
      <p:sp>
        <p:nvSpPr>
          <p:cNvPr id="10" name="9 CuadroTexto">
            <a:extLst>
              <a:ext uri="{FF2B5EF4-FFF2-40B4-BE49-F238E27FC236}">
                <a16:creationId xmlns:a16="http://schemas.microsoft.com/office/drawing/2014/main" id="{720131E1-5551-4778-A296-E3EC8494B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788" y="3500438"/>
            <a:ext cx="1851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/>
            <a:r>
              <a:rPr lang="en-US" altLang="es-ES" sz="1400" b="1"/>
              <a:t>Recursos Humanos</a:t>
            </a:r>
          </a:p>
          <a:p>
            <a:pPr algn="ctr"/>
            <a:r>
              <a:rPr lang="en-US" altLang="es-ES" sz="1400"/>
              <a:t>Nomina</a:t>
            </a:r>
          </a:p>
        </p:txBody>
      </p:sp>
      <p:sp>
        <p:nvSpPr>
          <p:cNvPr id="11" name="10 CuadroTexto">
            <a:extLst>
              <a:ext uri="{FF2B5EF4-FFF2-40B4-BE49-F238E27FC236}">
                <a16:creationId xmlns:a16="http://schemas.microsoft.com/office/drawing/2014/main" id="{A1B283BC-0570-4581-85D3-A705D234B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692150"/>
            <a:ext cx="1373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en-US" altLang="es-ES" sz="1400" b="1"/>
              <a:t>CRM / Ventas</a:t>
            </a:r>
          </a:p>
          <a:p>
            <a:r>
              <a:rPr lang="en-US" altLang="es-ES" sz="1400"/>
              <a:t>Cotizaciones</a:t>
            </a:r>
          </a:p>
        </p:txBody>
      </p:sp>
      <p:sp>
        <p:nvSpPr>
          <p:cNvPr id="12" name="11 CuadroTexto">
            <a:extLst>
              <a:ext uri="{FF2B5EF4-FFF2-40B4-BE49-F238E27FC236}">
                <a16:creationId xmlns:a16="http://schemas.microsoft.com/office/drawing/2014/main" id="{7558DD96-4C86-410A-BBF0-AA789E975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500438"/>
            <a:ext cx="2165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en-US" altLang="es-ES" sz="1400" b="1"/>
              <a:t>Gestión Administrativa</a:t>
            </a:r>
          </a:p>
          <a:p>
            <a:r>
              <a:rPr lang="en-US" altLang="es-ES" sz="1400"/>
              <a:t>custodia de Valores</a:t>
            </a:r>
          </a:p>
        </p:txBody>
      </p:sp>
      <p:cxnSp>
        <p:nvCxnSpPr>
          <p:cNvPr id="14" name="13 Conector recto de flecha">
            <a:extLst>
              <a:ext uri="{FF2B5EF4-FFF2-40B4-BE49-F238E27FC236}">
                <a16:creationId xmlns:a16="http://schemas.microsoft.com/office/drawing/2014/main" id="{5B4C9112-A09E-43AF-A97D-51AD5B4B5CB1}"/>
              </a:ext>
            </a:extLst>
          </p:cNvPr>
          <p:cNvCxnSpPr>
            <a:stCxn id="6" idx="2"/>
            <a:endCxn id="5" idx="0"/>
          </p:cNvCxnSpPr>
          <p:nvPr/>
        </p:nvCxnSpPr>
        <p:spPr>
          <a:xfrm>
            <a:off x="3143250" y="1268413"/>
            <a:ext cx="1500188" cy="865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>
            <a:extLst>
              <a:ext uri="{FF2B5EF4-FFF2-40B4-BE49-F238E27FC236}">
                <a16:creationId xmlns:a16="http://schemas.microsoft.com/office/drawing/2014/main" id="{F9B01C2F-4929-489B-A4BF-FBF06EDD0EBD}"/>
              </a:ext>
            </a:extLst>
          </p:cNvPr>
          <p:cNvCxnSpPr>
            <a:stCxn id="11" idx="2"/>
            <a:endCxn id="5" idx="0"/>
          </p:cNvCxnSpPr>
          <p:nvPr/>
        </p:nvCxnSpPr>
        <p:spPr>
          <a:xfrm flipH="1">
            <a:off x="4643438" y="1216025"/>
            <a:ext cx="1838325" cy="917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>
            <a:extLst>
              <a:ext uri="{FF2B5EF4-FFF2-40B4-BE49-F238E27FC236}">
                <a16:creationId xmlns:a16="http://schemas.microsoft.com/office/drawing/2014/main" id="{9064C282-7FBA-4113-A824-D25C268F5C45}"/>
              </a:ext>
            </a:extLst>
          </p:cNvPr>
          <p:cNvCxnSpPr>
            <a:stCxn id="7" idx="1"/>
            <a:endCxn id="5" idx="3"/>
          </p:cNvCxnSpPr>
          <p:nvPr/>
        </p:nvCxnSpPr>
        <p:spPr>
          <a:xfrm flipH="1">
            <a:off x="6156325" y="2178050"/>
            <a:ext cx="1090613" cy="387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>
            <a:extLst>
              <a:ext uri="{FF2B5EF4-FFF2-40B4-BE49-F238E27FC236}">
                <a16:creationId xmlns:a16="http://schemas.microsoft.com/office/drawing/2014/main" id="{CB29BE8C-347C-4F44-984B-456C4A675299}"/>
              </a:ext>
            </a:extLst>
          </p:cNvPr>
          <p:cNvCxnSpPr>
            <a:stCxn id="10" idx="1"/>
            <a:endCxn id="5" idx="2"/>
          </p:cNvCxnSpPr>
          <p:nvPr/>
        </p:nvCxnSpPr>
        <p:spPr>
          <a:xfrm flipH="1" flipV="1">
            <a:off x="4643438" y="2997200"/>
            <a:ext cx="2038350" cy="765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>
            <a:extLst>
              <a:ext uri="{FF2B5EF4-FFF2-40B4-BE49-F238E27FC236}">
                <a16:creationId xmlns:a16="http://schemas.microsoft.com/office/drawing/2014/main" id="{C5E8BD76-9237-41F2-8464-9E17DFD8155E}"/>
              </a:ext>
            </a:extLst>
          </p:cNvPr>
          <p:cNvCxnSpPr>
            <a:stCxn id="9" idx="0"/>
            <a:endCxn id="5" idx="2"/>
          </p:cNvCxnSpPr>
          <p:nvPr/>
        </p:nvCxnSpPr>
        <p:spPr>
          <a:xfrm flipV="1">
            <a:off x="4483100" y="2997200"/>
            <a:ext cx="160338" cy="1511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>
            <a:extLst>
              <a:ext uri="{FF2B5EF4-FFF2-40B4-BE49-F238E27FC236}">
                <a16:creationId xmlns:a16="http://schemas.microsoft.com/office/drawing/2014/main" id="{E3B008B4-FE4B-4B93-BE0A-5E2107FFA776}"/>
              </a:ext>
            </a:extLst>
          </p:cNvPr>
          <p:cNvCxnSpPr>
            <a:stCxn id="12" idx="3"/>
            <a:endCxn id="5" idx="2"/>
          </p:cNvCxnSpPr>
          <p:nvPr/>
        </p:nvCxnSpPr>
        <p:spPr>
          <a:xfrm flipV="1">
            <a:off x="2705100" y="2997200"/>
            <a:ext cx="1938338" cy="765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>
            <a:extLst>
              <a:ext uri="{FF2B5EF4-FFF2-40B4-BE49-F238E27FC236}">
                <a16:creationId xmlns:a16="http://schemas.microsoft.com/office/drawing/2014/main" id="{EB6826CD-2751-4ABF-8549-0F6B960BEE5C}"/>
              </a:ext>
            </a:extLst>
          </p:cNvPr>
          <p:cNvCxnSpPr>
            <a:stCxn id="8" idx="2"/>
            <a:endCxn id="5" idx="1"/>
          </p:cNvCxnSpPr>
          <p:nvPr/>
        </p:nvCxnSpPr>
        <p:spPr>
          <a:xfrm>
            <a:off x="1500188" y="2439988"/>
            <a:ext cx="1631950" cy="125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3DFC7A5-5C85-44F4-BA0F-B09834C63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sz="5400" dirty="0"/>
              <a:t>BIZAGI</a:t>
            </a:r>
            <a:br>
              <a:rPr lang="es-MX" sz="5400" dirty="0"/>
            </a:br>
            <a:r>
              <a:rPr lang="es-MX" sz="2700" dirty="0"/>
              <a:t>PROCESS MODELER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2 Marcador de contenido">
            <a:extLst>
              <a:ext uri="{FF2B5EF4-FFF2-40B4-BE49-F238E27FC236}">
                <a16:creationId xmlns:a16="http://schemas.microsoft.com/office/drawing/2014/main" id="{2E93E6F0-6B64-4016-95C7-B7669B991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3744912"/>
          </a:xfrm>
        </p:spPr>
        <p:txBody>
          <a:bodyPr/>
          <a:lstStyle/>
          <a:p>
            <a:pPr marL="109538" indent="0" algn="just">
              <a:buFont typeface="Wingdings 3" panose="05040102010807070707" pitchFamily="18" charset="2"/>
              <a:buNone/>
            </a:pPr>
            <a:r>
              <a:rPr lang="en-US" altLang="es-ES"/>
              <a:t>Es un modelador de procesos gratuito que se lo puede descargar de la pagina </a:t>
            </a:r>
            <a:r>
              <a:rPr lang="en-US" altLang="es-ES" u="sng">
                <a:hlinkClick r:id="rId2"/>
              </a:rPr>
              <a:t>www.bizagi.con/es</a:t>
            </a:r>
            <a:r>
              <a:rPr lang="en-US" altLang="es-ES"/>
              <a:t> el cual es de muy fácil uso ya que nos presenta un interfaz gráfico muy similar al de las herramientas de Microsoft Ofice, permitiéndonos diagramar, documentar y simular los  procesos de una manera rápida y flexible bajo el estándar BPMN.</a:t>
            </a:r>
            <a:endParaRPr lang="es-EC" altLang="es-ES"/>
          </a:p>
          <a:p>
            <a:pPr marL="109538" indent="0">
              <a:buFont typeface="Wingdings 3" panose="05040102010807070707" pitchFamily="18" charset="2"/>
              <a:buNone/>
            </a:pPr>
            <a:endParaRPr lang="es-MX" altLang="es-E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D4D231E-62CD-4B19-A747-36EB09A9BD20}"/>
              </a:ext>
            </a:extLst>
          </p:cNvPr>
          <p:cNvGraphicFramePr/>
          <p:nvPr/>
        </p:nvGraphicFramePr>
        <p:xfrm>
          <a:off x="755576" y="404664"/>
          <a:ext cx="792088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083" name="CuadroTexto 2">
            <a:extLst>
              <a:ext uri="{FF2B5EF4-FFF2-40B4-BE49-F238E27FC236}">
                <a16:creationId xmlns:a16="http://schemas.microsoft.com/office/drawing/2014/main" id="{7B051653-D290-4A74-AD67-8755B8ACD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4652963"/>
            <a:ext cx="3240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es-EC" altLang="es-ES" sz="3600"/>
              <a:t>PROCESOS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7699E47-B4FF-4E80-A8BB-2149A15301E9}"/>
              </a:ext>
            </a:extLst>
          </p:cNvPr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EFE9E6F-77AB-4C4B-A2AD-9EFF6BFF8A1B}"/>
              </a:ext>
            </a:extLst>
          </p:cNvPr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contenido">
            <a:extLst>
              <a:ext uri="{FF2B5EF4-FFF2-40B4-BE49-F238E27FC236}">
                <a16:creationId xmlns:a16="http://schemas.microsoft.com/office/drawing/2014/main" id="{8C210981-9BAB-41E9-A99D-0E694D4CF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altLang="es-ES" sz="1800"/>
              <a:t>Algunas situaciones en las que entra en juego esta disciplina de gestión son las siguientes:</a:t>
            </a:r>
            <a:endParaRPr lang="es-MX" altLang="es-ES" sz="1800"/>
          </a:p>
          <a:p>
            <a:pPr algn="just"/>
            <a:r>
              <a:rPr lang="es-EC" altLang="es-ES" sz="1800"/>
              <a:t>Rediseñar y/o mejorar procesos en su rendimiento con apoyo de TI.</a:t>
            </a:r>
            <a:endParaRPr lang="es-MX" altLang="es-ES" sz="1800"/>
          </a:p>
          <a:p>
            <a:pPr algn="just"/>
            <a:r>
              <a:rPr lang="es-EC" altLang="es-ES" sz="1800"/>
              <a:t>Levantar y documentar procesos actuales con la finalidad de automatizarlos, entre otros fines, como por ejemplo preparar una certificación de ISO 9000.</a:t>
            </a:r>
            <a:endParaRPr lang="es-MX" altLang="es-ES" sz="1800"/>
          </a:p>
          <a:p>
            <a:pPr algn="just"/>
            <a:r>
              <a:rPr lang="es-EC" altLang="es-ES" sz="1800"/>
              <a:t>Introducir un nuevo proceso en la organización.</a:t>
            </a:r>
          </a:p>
          <a:p>
            <a:pPr algn="just"/>
            <a:endParaRPr lang="es-MX" altLang="es-ES" sz="1800"/>
          </a:p>
        </p:txBody>
      </p:sp>
      <p:sp>
        <p:nvSpPr>
          <p:cNvPr id="3" name="2 Título">
            <a:extLst>
              <a:ext uri="{FF2B5EF4-FFF2-40B4-BE49-F238E27FC236}">
                <a16:creationId xmlns:a16="http://schemas.microsoft.com/office/drawing/2014/main" id="{170C8AF9-FF71-4556-B0D9-74CA24FD4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000" dirty="0"/>
              <a:t>BPMN</a:t>
            </a:r>
            <a:endParaRPr lang="es-MX" dirty="0"/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7547069F-5891-457A-BE33-3D50871A7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221163"/>
            <a:ext cx="25527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:a16="http://schemas.microsoft.com/office/drawing/2014/main" id="{770F7AB9-C891-49D2-823F-943290E74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4763"/>
            <a:ext cx="9409113" cy="608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>
            <a:extLst>
              <a:ext uri="{FF2B5EF4-FFF2-40B4-BE49-F238E27FC236}">
                <a16:creationId xmlns:a16="http://schemas.microsoft.com/office/drawing/2014/main" id="{C4A92F48-2F40-453C-B8C0-F7E3A413F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78808"/>
            <a:ext cx="6858000" cy="16307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C" altLang="es-EC"/>
              <a:t>ARIS express</a:t>
            </a:r>
          </a:p>
        </p:txBody>
      </p:sp>
      <p:sp>
        <p:nvSpPr>
          <p:cNvPr id="2051" name="Subtítulo 2">
            <a:extLst>
              <a:ext uri="{FF2B5EF4-FFF2-40B4-BE49-F238E27FC236}">
                <a16:creationId xmlns:a16="http://schemas.microsoft.com/office/drawing/2014/main" id="{751524A4-1C71-4563-AAB0-79A34F76B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>
            <a:normAutofit/>
          </a:bodyPr>
          <a:lstStyle/>
          <a:p>
            <a:pPr marR="0"/>
            <a:r>
              <a:rPr lang="en-US" altLang="es-EC" sz="2500"/>
              <a:t>(Architecture of integrated Information Systems)</a:t>
            </a:r>
          </a:p>
          <a:p>
            <a:pPr marR="0"/>
            <a:r>
              <a:rPr lang="es-EC" altLang="es-EC" sz="2500"/>
              <a:t>http://www.ariscommunity.com/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>
            <a:extLst>
              <a:ext uri="{FF2B5EF4-FFF2-40B4-BE49-F238E27FC236}">
                <a16:creationId xmlns:a16="http://schemas.microsoft.com/office/drawing/2014/main" id="{4998B9BB-128F-43CF-8CDE-07873D25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C" altLang="es-EC"/>
              <a:t>¿Qué es ARIS?</a:t>
            </a:r>
          </a:p>
        </p:txBody>
      </p:sp>
      <p:sp>
        <p:nvSpPr>
          <p:cNvPr id="51203" name="Marcador de contenido 2">
            <a:extLst>
              <a:ext uri="{FF2B5EF4-FFF2-40B4-BE49-F238E27FC236}">
                <a16:creationId xmlns:a16="http://schemas.microsoft.com/office/drawing/2014/main" id="{C60FDD3B-34E5-44F2-91B5-33BE78A0D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EC"/>
              <a:t>Es un framework de la companía IDS Scheer para describir estructuras organizativas, procesos y aplicaciones de negocio.</a:t>
            </a:r>
          </a:p>
          <a:p>
            <a:r>
              <a:rPr lang="es-ES" altLang="es-EC"/>
              <a:t>Se enfoca en el proceso de negocio independientemente del número de departamentos de la compañía, el tamaño o el software que dispongan.</a:t>
            </a:r>
          </a:p>
          <a:p>
            <a:r>
              <a:rPr lang="es-ES" altLang="es-EC"/>
              <a:t>Utiliza diagramas EPC (Even Driven Process Chain)</a:t>
            </a:r>
          </a:p>
          <a:p>
            <a:endParaRPr lang="es-ES" altLang="es-EC"/>
          </a:p>
          <a:p>
            <a:endParaRPr lang="es-EC" altLang="es-EC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>
            <a:extLst>
              <a:ext uri="{FF2B5EF4-FFF2-40B4-BE49-F238E27FC236}">
                <a16:creationId xmlns:a16="http://schemas.microsoft.com/office/drawing/2014/main" id="{34F9FB73-D92B-4251-9945-D8C8F867D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C" altLang="es-EC"/>
              <a:t>Arquitectura de ARIS</a:t>
            </a:r>
          </a:p>
        </p:txBody>
      </p:sp>
      <p:sp>
        <p:nvSpPr>
          <p:cNvPr id="52227" name="Marcador de contenido 2">
            <a:extLst>
              <a:ext uri="{FF2B5EF4-FFF2-40B4-BE49-F238E27FC236}">
                <a16:creationId xmlns:a16="http://schemas.microsoft.com/office/drawing/2014/main" id="{38D16BCF-0A98-4C93-B263-94EF8F9DB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altLang="es-EC"/>
              <a:t>Integra sistemas mediante el análisis del proceso de negocio:</a:t>
            </a:r>
          </a:p>
          <a:p>
            <a:pPr lvl="1"/>
            <a:r>
              <a:rPr lang="es-EC" altLang="es-EC"/>
              <a:t>Crea modelo que contenga los principales aspectos fundamentales del proceso de negocio.</a:t>
            </a:r>
          </a:p>
          <a:p>
            <a:pPr lvl="1"/>
            <a:r>
              <a:rPr lang="es-EC" altLang="es-EC"/>
              <a:t>Descompone el modelo en diferentes vistas para reducir la complejidad.</a:t>
            </a:r>
          </a:p>
          <a:p>
            <a:pPr lvl="1"/>
            <a:r>
              <a:rPr lang="es-EC" altLang="es-EC"/>
              <a:t>Análisis de las distintas vistas por separado.</a:t>
            </a:r>
          </a:p>
          <a:p>
            <a:pPr lvl="1"/>
            <a:r>
              <a:rPr lang="es-EC" altLang="es-EC"/>
              <a:t>Incorporación de las distintas vistas para obtener un proceso global.</a:t>
            </a:r>
          </a:p>
          <a:p>
            <a:pPr lvl="1"/>
            <a:endParaRPr lang="es-EC" altLang="es-EC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>
            <a:extLst>
              <a:ext uri="{FF2B5EF4-FFF2-40B4-BE49-F238E27FC236}">
                <a16:creationId xmlns:a16="http://schemas.microsoft.com/office/drawing/2014/main" id="{2A29BAB9-EE02-4677-8D65-752891C5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C" altLang="es-EC"/>
              <a:t>Vistas descriptivas</a:t>
            </a:r>
          </a:p>
        </p:txBody>
      </p:sp>
      <p:pic>
        <p:nvPicPr>
          <p:cNvPr id="53251" name="Marcador de contenido 3">
            <a:extLst>
              <a:ext uri="{FF2B5EF4-FFF2-40B4-BE49-F238E27FC236}">
                <a16:creationId xmlns:a16="http://schemas.microsoft.com/office/drawing/2014/main" id="{9E544414-500F-4E30-87C8-18888168F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9513" y="1825625"/>
            <a:ext cx="4244975" cy="4351338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>
            <a:extLst>
              <a:ext uri="{FF2B5EF4-FFF2-40B4-BE49-F238E27FC236}">
                <a16:creationId xmlns:a16="http://schemas.microsoft.com/office/drawing/2014/main" id="{48DB0A1F-1725-4E04-AC67-5162D8B91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C" altLang="es-EC"/>
              <a:t>Niveles descriptivos</a:t>
            </a:r>
          </a:p>
        </p:txBody>
      </p:sp>
      <p:pic>
        <p:nvPicPr>
          <p:cNvPr id="54275" name="Marcador de contenido 3">
            <a:extLst>
              <a:ext uri="{FF2B5EF4-FFF2-40B4-BE49-F238E27FC236}">
                <a16:creationId xmlns:a16="http://schemas.microsoft.com/office/drawing/2014/main" id="{8D402A0C-3181-4CD0-87B5-24DA5B99E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825625"/>
            <a:ext cx="2752725" cy="4351338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3261BD1E-FC18-4ECB-B186-6C94288B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C" altLang="es-MX"/>
              <a:t>Relación entre vistas y niveles</a:t>
            </a:r>
          </a:p>
        </p:txBody>
      </p:sp>
      <p:pic>
        <p:nvPicPr>
          <p:cNvPr id="55299" name="Marcador de contenido 3">
            <a:extLst>
              <a:ext uri="{FF2B5EF4-FFF2-40B4-BE49-F238E27FC236}">
                <a16:creationId xmlns:a16="http://schemas.microsoft.com/office/drawing/2014/main" id="{59343716-7299-455C-903B-30888B8BF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3850" y="1825625"/>
            <a:ext cx="3416300" cy="4351338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3 Marcador de contenido">
            <a:extLst>
              <a:ext uri="{FF2B5EF4-FFF2-40B4-BE49-F238E27FC236}">
                <a16:creationId xmlns:a16="http://schemas.microsoft.com/office/drawing/2014/main" id="{A5AE9659-3D57-4040-802A-7B914D94B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052513"/>
            <a:ext cx="5922963" cy="4084637"/>
          </a:xfrm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71D19779-39E5-4793-BC6D-57B1C258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56" y="44624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/>
              <a:t>Aplicaciones </a:t>
            </a:r>
            <a:r>
              <a:rPr lang="es-MX" dirty="0" err="1"/>
              <a:t>hÍbridas</a:t>
            </a:r>
            <a:endParaRPr lang="es-MX" dirty="0"/>
          </a:p>
        </p:txBody>
      </p:sp>
      <p:sp>
        <p:nvSpPr>
          <p:cNvPr id="56324" name="4 Rectángulo">
            <a:extLst>
              <a:ext uri="{FF2B5EF4-FFF2-40B4-BE49-F238E27FC236}">
                <a16:creationId xmlns:a16="http://schemas.microsoft.com/office/drawing/2014/main" id="{A16FB862-0CE6-4169-8052-00C5047DA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219700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r>
              <a:rPr lang="es-MX" altLang="es-ES" sz="1200" b="1"/>
              <a:t>Customer Relationship Management</a:t>
            </a:r>
            <a:r>
              <a:rPr lang="es-MX" altLang="es-ES" sz="1200"/>
              <a:t> ( </a:t>
            </a:r>
            <a:r>
              <a:rPr lang="es-MX" altLang="es-ES" sz="1200" b="1"/>
              <a:t>CRM</a:t>
            </a:r>
            <a:r>
              <a:rPr lang="es-MX" altLang="es-ES" sz="1200"/>
              <a:t> ) es un sistema para la gestión de las interacciones de la empresa con los actuales y futuros </a:t>
            </a:r>
            <a:r>
              <a:rPr lang="es-MX" altLang="es-ES" sz="1200">
                <a:hlinkClick r:id="rId3" tooltip="Clientes"/>
              </a:rPr>
              <a:t>clientes</a:t>
            </a:r>
            <a:r>
              <a:rPr lang="es-MX" altLang="es-ES" sz="1200"/>
              <a:t> . Se trata de utilizar la tecnología para organizar, automatizar y sincronizar </a:t>
            </a:r>
            <a:r>
              <a:rPr lang="es-MX" altLang="es-ES" sz="1200">
                <a:hlinkClick r:id="rId4" tooltip="Venta"/>
              </a:rPr>
              <a:t>las ventas</a:t>
            </a:r>
            <a:r>
              <a:rPr lang="es-MX" altLang="es-ES" sz="1200"/>
              <a:t> , </a:t>
            </a:r>
            <a:r>
              <a:rPr lang="es-MX" altLang="es-ES" sz="1200">
                <a:hlinkClick r:id="rId5" tooltip="Mercadeo"/>
              </a:rPr>
              <a:t>el marketing</a:t>
            </a:r>
            <a:r>
              <a:rPr lang="es-MX" altLang="es-ES" sz="1200"/>
              <a:t> , </a:t>
            </a:r>
            <a:r>
              <a:rPr lang="es-MX" altLang="es-ES" sz="1200">
                <a:hlinkClick r:id="rId6" tooltip="Servicio al cliente"/>
              </a:rPr>
              <a:t>atención al cliente</a:t>
            </a:r>
            <a:r>
              <a:rPr lang="es-MX" altLang="es-ES" sz="1200"/>
              <a:t> y </a:t>
            </a:r>
            <a:r>
              <a:rPr lang="es-MX" altLang="es-ES" sz="1200">
                <a:hlinkClick r:id="rId7" tooltip="Apoyo técnico"/>
              </a:rPr>
              <a:t>soporte técnico</a:t>
            </a:r>
            <a:r>
              <a:rPr lang="es-MX" altLang="es-ES" sz="1200"/>
              <a:t> 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F8D30365-E8F3-425D-8D7D-D5056F114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es-MX" b="1" dirty="0"/>
              <a:t>DIFERENCIAS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MX" dirty="0"/>
              <a:t>Crear una </a:t>
            </a:r>
            <a:r>
              <a:rPr lang="es-MX" b="1" dirty="0"/>
              <a:t>solución verdaderamente a medida</a:t>
            </a:r>
            <a:r>
              <a:rPr lang="es-MX" dirty="0"/>
              <a:t>, en lugar de personalizar una plataforma predefinida.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MX" dirty="0"/>
              <a:t>Dos niveles de modelado en lugar de uno, (</a:t>
            </a:r>
            <a:r>
              <a:rPr lang="es-MX" b="1" dirty="0"/>
              <a:t>BPMN+IFML</a:t>
            </a:r>
            <a:r>
              <a:rPr lang="es-MX" dirty="0"/>
              <a:t>) para agilizar la creación de la aplicación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MX" dirty="0"/>
              <a:t>Rápido </a:t>
            </a:r>
            <a:r>
              <a:rPr lang="es-MX" dirty="0" err="1"/>
              <a:t>prototipado</a:t>
            </a:r>
            <a:r>
              <a:rPr lang="es-MX" dirty="0"/>
              <a:t> evolutivo, en lugar de un desarrollo en cascada 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MX" dirty="0"/>
              <a:t>Ejecutar la aplicación en un </a:t>
            </a:r>
            <a:r>
              <a:rPr lang="es-MX" b="1" dirty="0"/>
              <a:t>ambiente</a:t>
            </a:r>
            <a:r>
              <a:rPr lang="es-MX" dirty="0"/>
              <a:t> Java estándar, en lugar de tener un motor de ejecución de propietario.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MX" dirty="0"/>
              <a:t>Aplicación </a:t>
            </a:r>
            <a:r>
              <a:rPr lang="es-MX" dirty="0" err="1"/>
              <a:t>front-end</a:t>
            </a:r>
            <a:r>
              <a:rPr lang="es-MX" dirty="0"/>
              <a:t> y motor BPM separados. Puedes utilizar </a:t>
            </a:r>
            <a:r>
              <a:rPr lang="es-MX" dirty="0" err="1"/>
              <a:t>WebRatio</a:t>
            </a:r>
            <a:r>
              <a:rPr lang="es-MX" dirty="0"/>
              <a:t> para el </a:t>
            </a:r>
            <a:r>
              <a:rPr lang="es-MX" dirty="0" err="1"/>
              <a:t>front-end</a:t>
            </a:r>
            <a:r>
              <a:rPr lang="es-MX" dirty="0"/>
              <a:t> y utilizar otro motor BPM.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MX" dirty="0"/>
              <a:t>Generalmente los software BPMS están basados en un sistema  “pago por usuario”, pero </a:t>
            </a:r>
            <a:r>
              <a:rPr lang="es-MX" dirty="0" err="1"/>
              <a:t>WebRatio</a:t>
            </a:r>
            <a:r>
              <a:rPr lang="es-MX" dirty="0"/>
              <a:t> puede generará </a:t>
            </a:r>
            <a:r>
              <a:rPr lang="es-MX" b="1" dirty="0"/>
              <a:t>aplicaciones sin limitaciones de licencias de usuarios finales</a:t>
            </a:r>
            <a:r>
              <a:rPr lang="es-MX" dirty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s-MX" dirty="0"/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62B0AAEC-A296-4FA4-8A98-3C44DB426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dirty="0"/>
              <a:t>BPMS y </a:t>
            </a:r>
            <a:r>
              <a:rPr lang="es-MX" dirty="0" err="1"/>
              <a:t>WebRatio</a:t>
            </a:r>
            <a:endParaRPr lang="es-MX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3B25CD2D-49DE-426F-A54D-3589F8DF9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557338"/>
            <a:ext cx="8229600" cy="4525962"/>
          </a:xfrm>
        </p:spPr>
        <p:txBody>
          <a:bodyPr>
            <a:normAutofit fontScale="62500" lnSpcReduction="20000"/>
          </a:bodyPr>
          <a:lstStyle/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C" b="1" dirty="0"/>
              <a:t>¿Qué es BPM? </a:t>
            </a:r>
          </a:p>
          <a:p>
            <a:pPr marL="109728" indent="0" algn="just" fontAlgn="auto">
              <a:spcAft>
                <a:spcPts val="0"/>
              </a:spcAft>
              <a:buFont typeface="Wingdings 3"/>
              <a:buNone/>
              <a:defRPr/>
            </a:pPr>
            <a:endParaRPr lang="es-MX" b="1" dirty="0"/>
          </a:p>
          <a:p>
            <a:pPr marL="0" indent="0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es-EC" dirty="0"/>
              <a:t>BPM (Business </a:t>
            </a:r>
            <a:r>
              <a:rPr lang="es-EC" dirty="0" err="1"/>
              <a:t>Process</a:t>
            </a:r>
            <a:r>
              <a:rPr lang="es-EC" dirty="0"/>
              <a:t> Management) es una disciplina gerencial que trata a los procesos como bienes tangibles que contribuyen al desempeño empresarial. </a:t>
            </a:r>
          </a:p>
          <a:p>
            <a:pPr marL="0" indent="0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es-EC" dirty="0"/>
              <a:t>BPM emplea métodos, políticas, medidas, prácticas y herramientas de  software para una continua optimización de los procesos y mejorar el desempeño empresarial , frente a las metas y objetivos propuestos (a lo que se conoce también como BPI (Business </a:t>
            </a:r>
            <a:r>
              <a:rPr lang="es-EC" dirty="0" err="1"/>
              <a:t>Process</a:t>
            </a:r>
            <a:r>
              <a:rPr lang="es-EC" dirty="0"/>
              <a:t>  </a:t>
            </a:r>
            <a:r>
              <a:rPr lang="es-EC" dirty="0" err="1"/>
              <a:t>Improvement</a:t>
            </a:r>
            <a:r>
              <a:rPr lang="es-EC" dirty="0"/>
              <a:t>): Mejoramiento de los Procesos de Negocio. </a:t>
            </a:r>
            <a:endParaRPr lang="es-MX" dirty="0"/>
          </a:p>
          <a:p>
            <a:pPr marL="0" indent="0" algn="just" fontAlgn="auto">
              <a:spcAft>
                <a:spcPts val="0"/>
              </a:spcAft>
              <a:buFont typeface="Wingdings 3"/>
              <a:buNone/>
              <a:defRPr/>
            </a:pPr>
            <a:endParaRPr lang="es-MX" dirty="0"/>
          </a:p>
          <a:p>
            <a:pPr marL="0" indent="0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es-MX" b="1" dirty="0" err="1"/>
              <a:t>WebRatio</a:t>
            </a:r>
            <a:r>
              <a:rPr lang="es-MX" b="1" dirty="0"/>
              <a:t> para el BPM: una aplicación a medida</a:t>
            </a:r>
          </a:p>
          <a:p>
            <a:pPr marL="0" indent="0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es-MX" dirty="0" err="1"/>
              <a:t>WebRatio</a:t>
            </a:r>
            <a:r>
              <a:rPr lang="es-MX" dirty="0"/>
              <a:t> no solo ofrece todas las funcionalidades típicas de las BPMS (Business </a:t>
            </a:r>
            <a:r>
              <a:rPr lang="es-MX" dirty="0" err="1"/>
              <a:t>Process</a:t>
            </a:r>
            <a:r>
              <a:rPr lang="es-MX" dirty="0"/>
              <a:t> Management Suite), sino que permite: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MX" dirty="0"/>
              <a:t>mantener separados el entorno de diseño  del de ejecución 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MX" dirty="0"/>
              <a:t>ejecutar los procesos en una aplicación BPM construida a medida</a:t>
            </a:r>
          </a:p>
          <a:p>
            <a:pPr marL="0" indent="0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es-MX" dirty="0"/>
              <a:t>Tener una aplicación a medida significa tener una </a:t>
            </a:r>
            <a:r>
              <a:rPr lang="es-MX" b="1" dirty="0"/>
              <a:t>Interfaz de Usuario Personalizada</a:t>
            </a:r>
            <a:r>
              <a:rPr lang="es-MX" dirty="0"/>
              <a:t> y poder crear </a:t>
            </a:r>
            <a:r>
              <a:rPr lang="es-MX" b="1" dirty="0"/>
              <a:t>aplicaciones híbridas</a:t>
            </a:r>
            <a:r>
              <a:rPr lang="es-MX" dirty="0"/>
              <a:t>, integrando las aplicaciones BPM al interior de las otras aplicaciones Web de la empresa.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endParaRPr lang="es-MX" dirty="0"/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955918C6-68BB-4C48-83F9-F2E66502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dirty="0"/>
              <a:t>Diagramas de procesos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>
            <a:extLst>
              <a:ext uri="{FF2B5EF4-FFF2-40B4-BE49-F238E27FC236}">
                <a16:creationId xmlns:a16="http://schemas.microsoft.com/office/drawing/2014/main" id="{5D802A3F-68D3-4121-AB10-2FDEA6828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C" sz="2800" dirty="0"/>
              <a:t>Favorece la comprensión del proceso al mostrarlo como un dibujo, lo cual nos puede servir de reemplazo de varias páginas de texto.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s-EC" sz="28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C" sz="2800" dirty="0"/>
              <a:t>Permite identificar los problemas y las oportunidades de mejora del proceso ya que en la revisión se visualizan los pasos, los flujos de los </a:t>
            </a:r>
            <a:r>
              <a:rPr lang="es-EC" sz="2800" dirty="0" err="1"/>
              <a:t>reprocesos</a:t>
            </a:r>
            <a:r>
              <a:rPr lang="es-EC" sz="2800" dirty="0"/>
              <a:t>, los conflictos de autoridad, las responsabilidades, los cuellos de botella, y los puntos de decisión.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s-EC" sz="28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C" sz="2800" dirty="0"/>
              <a:t>Permiten ver la relación entre las interfaces cliente-proveedor y las transacciones que en ellas se realizan, facilitando a los empleados el análisis y la comprensión de las mismas.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C" sz="2800" dirty="0"/>
              <a:t>Nos sirven como guía para capacitar al personal nuevo que ingrese a la empresa o para aquellos empleados que deba aprender el proceso.</a:t>
            </a:r>
            <a:endParaRPr lang="es-MX" dirty="0"/>
          </a:p>
        </p:txBody>
      </p:sp>
      <p:sp>
        <p:nvSpPr>
          <p:cNvPr id="3" name="2 Título">
            <a:extLst>
              <a:ext uri="{FF2B5EF4-FFF2-40B4-BE49-F238E27FC236}">
                <a16:creationId xmlns:a16="http://schemas.microsoft.com/office/drawing/2014/main" id="{7742A592-CB81-49A3-8F91-F9BE3A5B6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dirty="0">
                <a:effectLst/>
              </a:rPr>
              <a:t/>
            </a:r>
            <a:br>
              <a:rPr lang="es-MX" dirty="0">
                <a:effectLst/>
              </a:rPr>
            </a:br>
            <a:r>
              <a:rPr lang="es-EC" sz="4400" dirty="0"/>
              <a:t>Por qué usar </a:t>
            </a:r>
            <a:r>
              <a:rPr lang="es-EC" dirty="0">
                <a:effectLst/>
              </a:rPr>
              <a:t> </a:t>
            </a:r>
            <a:r>
              <a:rPr lang="es-MX" sz="4000" dirty="0"/>
              <a:t>BPMN</a:t>
            </a:r>
            <a:r>
              <a:rPr lang="es-MX" dirty="0">
                <a:effectLst/>
              </a:rPr>
              <a:t/>
            </a:r>
            <a:br>
              <a:rPr lang="es-MX" dirty="0">
                <a:effectLst/>
              </a:rPr>
            </a:br>
            <a:endParaRPr lang="es-MX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8BBC0AA4-8E2C-465C-A844-0F706E080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s-MX" dirty="0"/>
              <a:t>Como funciona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MX" dirty="0">
                <a:hlinkClick r:id="rId2"/>
              </a:rPr>
              <a:t>http://www.webratio.com/portal/content/es/como-funciona</a:t>
            </a:r>
            <a:endParaRPr lang="es-MX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s-MX" dirty="0"/>
              <a:t>Ediciones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MX" dirty="0">
                <a:hlinkClick r:id="rId3"/>
              </a:rPr>
              <a:t>http://www.webratio.com/portal/content/es/ediciones</a:t>
            </a:r>
            <a:endParaRPr lang="es-MX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s-MX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s-MX" dirty="0"/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65CB4AD3-D410-4630-BCE5-E1BC0CE1D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/>
              <a:t>Uso de WEBRATIO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FE73FC0-2889-42D6-9229-8FF5E95C5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s-MX" dirty="0"/>
              <a:t>Instalación: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s-MX" dirty="0" err="1"/>
              <a:t>Prerrequisito:Herramienta</a:t>
            </a:r>
            <a:r>
              <a:rPr lang="es-MX" dirty="0"/>
              <a:t> para Java </a:t>
            </a:r>
            <a:r>
              <a:rPr lang="es-MX" dirty="0" err="1"/>
              <a:t>Developers</a:t>
            </a:r>
            <a:endParaRPr lang="es-MX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MX" dirty="0">
                <a:hlinkClick r:id="rId2"/>
              </a:rPr>
              <a:t>http://www.oracle.com/technetwork/java/javase/downloads/jdk8-downloads-2133151.html</a:t>
            </a:r>
            <a:endParaRPr lang="es-MX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s-MX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s-MX" dirty="0"/>
              <a:t>Instalador </a:t>
            </a:r>
            <a:r>
              <a:rPr lang="es-MX" dirty="0" err="1"/>
              <a:t>WebRatio</a:t>
            </a:r>
            <a:r>
              <a:rPr lang="es-MX" dirty="0"/>
              <a:t>: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s-MX" dirty="0">
                <a:hlinkClick r:id="rId3"/>
              </a:rPr>
              <a:t>http://www.webratio.com/portal/content/es/descargas</a:t>
            </a:r>
            <a:endParaRPr lang="es-MX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s-MX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s-MX" dirty="0"/>
              <a:t>Prerrequisito: Para IFML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MX" dirty="0">
                <a:hlinkClick r:id="rId4"/>
              </a:rPr>
              <a:t>http://download.eclipse.org/eclipse/downloads/drops4/R-4.2.2-201302041200/</a:t>
            </a:r>
            <a:endParaRPr lang="es-MX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s-MX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s-MX" dirty="0"/>
              <a:t>Editor IFML: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MX" dirty="0">
                <a:hlinkClick r:id="rId5"/>
              </a:rPr>
              <a:t>http://www.webratio.com/portal/content/es/descarga-editor-ifml</a:t>
            </a:r>
            <a:endParaRPr lang="es-MX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s-MX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s-MX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s-MX" dirty="0"/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9236F7AF-01FE-4323-BAB3-B26B0279D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MX" dirty="0"/>
              <a:t>Uso de WEBRATIO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>
            <a:extLst>
              <a:ext uri="{FF2B5EF4-FFF2-40B4-BE49-F238E27FC236}">
                <a16:creationId xmlns:a16="http://schemas.microsoft.com/office/drawing/2014/main" id="{5372698D-83B5-4CA2-8E7D-41CC41A4F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C" dirty="0"/>
              <a:t>Objetos de flujo</a:t>
            </a:r>
            <a:endParaRPr lang="es-MX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C" dirty="0"/>
              <a:t>Objetos de conexión</a:t>
            </a:r>
            <a:endParaRPr lang="es-MX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C" dirty="0" err="1"/>
              <a:t>Swimlanes</a:t>
            </a:r>
            <a:endParaRPr lang="es-MX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C" dirty="0"/>
              <a:t>Artefacto</a:t>
            </a:r>
            <a:endParaRPr lang="es-MX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s-EC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s-EC" b="1" dirty="0"/>
              <a:t>Objetos de flujo</a:t>
            </a:r>
            <a:endParaRPr lang="es-MX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s-EC" dirty="0"/>
              <a:t>Los objetos de flujo están compuestos por tres elementos básicos.</a:t>
            </a:r>
            <a:endParaRPr lang="es-MX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s-MX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s-MX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s-MX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s-MX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s-MX" dirty="0"/>
          </a:p>
        </p:txBody>
      </p:sp>
      <p:sp>
        <p:nvSpPr>
          <p:cNvPr id="3" name="2 Título">
            <a:extLst>
              <a:ext uri="{FF2B5EF4-FFF2-40B4-BE49-F238E27FC236}">
                <a16:creationId xmlns:a16="http://schemas.microsoft.com/office/drawing/2014/main" id="{78E56056-758D-4B9D-9E94-6A72C62CF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400" dirty="0"/>
              <a:t>BPMN</a:t>
            </a:r>
            <a:endParaRPr lang="es-MX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contenido">
            <a:extLst>
              <a:ext uri="{FF2B5EF4-FFF2-40B4-BE49-F238E27FC236}">
                <a16:creationId xmlns:a16="http://schemas.microsoft.com/office/drawing/2014/main" id="{C24A0C31-6A89-4E58-B00C-C6360512D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>
              <a:buFont typeface="Wingdings 3" panose="05040102010807070707" pitchFamily="18" charset="2"/>
              <a:buNone/>
            </a:pPr>
            <a:r>
              <a:rPr lang="es-EC" altLang="es-ES" b="1"/>
              <a:t>Eventos:</a:t>
            </a:r>
            <a:r>
              <a:rPr lang="es-EC" altLang="es-ES"/>
              <a:t> </a:t>
            </a:r>
          </a:p>
          <a:p>
            <a:pPr marL="109538" indent="0">
              <a:buFont typeface="Wingdings 3" panose="05040102010807070707" pitchFamily="18" charset="2"/>
              <a:buNone/>
            </a:pPr>
            <a:endParaRPr lang="es-MX" altLang="es-ES"/>
          </a:p>
        </p:txBody>
      </p:sp>
      <p:sp>
        <p:nvSpPr>
          <p:cNvPr id="3" name="2 Título">
            <a:extLst>
              <a:ext uri="{FF2B5EF4-FFF2-40B4-BE49-F238E27FC236}">
                <a16:creationId xmlns:a16="http://schemas.microsoft.com/office/drawing/2014/main" id="{9C67307F-8CF6-4995-826C-16E322914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000" dirty="0"/>
              <a:t>BPMN</a:t>
            </a:r>
            <a:endParaRPr lang="es-MX" dirty="0"/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0CDFCE26-CFB1-4505-9736-283F62EE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76475"/>
            <a:ext cx="7527925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1D79618D-ED4E-4AAD-873F-A5928BB804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-7938"/>
            <a:ext cx="8064500" cy="6996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87B06851-FE44-4456-AABA-C5A1EBD56C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8864" y="83926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>
            <a:extLst>
              <a:ext uri="{FF2B5EF4-FFF2-40B4-BE49-F238E27FC236}">
                <a16:creationId xmlns:a16="http://schemas.microsoft.com/office/drawing/2014/main" id="{5FBBCCFA-F382-4F54-AC07-EB0F6ADF0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C" dirty="0"/>
              <a:t>ACTIVIDAD</a:t>
            </a:r>
          </a:p>
        </p:txBody>
      </p:sp>
      <p:pic>
        <p:nvPicPr>
          <p:cNvPr id="17412" name="4 Imagen">
            <a:extLst>
              <a:ext uri="{FF2B5EF4-FFF2-40B4-BE49-F238E27FC236}">
                <a16:creationId xmlns:a16="http://schemas.microsoft.com/office/drawing/2014/main" id="{0D552C7B-C2AD-4C60-B233-857105EE1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084763"/>
            <a:ext cx="34575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329</TotalTime>
  <Words>2281</Words>
  <Application>Microsoft Office PowerPoint</Application>
  <PresentationFormat>Presentación en pantalla (4:3)</PresentationFormat>
  <Paragraphs>267</Paragraphs>
  <Slides>51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61" baseType="lpstr">
      <vt:lpstr>Arial</vt:lpstr>
      <vt:lpstr>Calibri</vt:lpstr>
      <vt:lpstr>Comic Sans MS</vt:lpstr>
      <vt:lpstr>Lucida Sans Unicode</vt:lpstr>
      <vt:lpstr>Times New Roman</vt:lpstr>
      <vt:lpstr>Verdana</vt:lpstr>
      <vt:lpstr>Wingdings</vt:lpstr>
      <vt:lpstr>Wingdings 2</vt:lpstr>
      <vt:lpstr>Wingdings 3</vt:lpstr>
      <vt:lpstr>Concurrencia</vt:lpstr>
      <vt:lpstr>Presentación de PowerPoint</vt:lpstr>
      <vt:lpstr>BPMN</vt:lpstr>
      <vt:lpstr>BPMN</vt:lpstr>
      <vt:lpstr>BPMN</vt:lpstr>
      <vt:lpstr> Por qué usar  BPMN </vt:lpstr>
      <vt:lpstr>BPMN</vt:lpstr>
      <vt:lpstr>BPMN</vt:lpstr>
      <vt:lpstr>Presentación de PowerPoint</vt:lpstr>
      <vt:lpstr>ACTIVIDAD</vt:lpstr>
      <vt:lpstr>Presentación de PowerPoint</vt:lpstr>
      <vt:lpstr>Marcador de Actividad</vt:lpstr>
      <vt:lpstr>Tipos de Tarea</vt:lpstr>
      <vt:lpstr>GATEWAY</vt:lpstr>
      <vt:lpstr>Presentación de PowerPoint</vt:lpstr>
      <vt:lpstr>Objetos de conexión</vt:lpstr>
      <vt:lpstr>Swimlanes (canales)</vt:lpstr>
      <vt:lpstr>Artefactos</vt:lpstr>
      <vt:lpstr>Proceso de Cotización de Planes Turísticos</vt:lpstr>
      <vt:lpstr>Proceso de Generación de Órdenes de Compra</vt:lpstr>
      <vt:lpstr>Presentación de PowerPoint</vt:lpstr>
      <vt:lpstr>Presentación de PowerPoint</vt:lpstr>
      <vt:lpstr>Pasos a seguir sofware licenciado</vt:lpstr>
      <vt:lpstr>Presentación de PowerPoint</vt:lpstr>
      <vt:lpstr> Se basa en  leyes existentes de propiedad intelectual y brinda mayores libertades, si uno cumple con ciertas condiciones.</vt:lpstr>
      <vt:lpstr>Presentación de PowerPoint</vt:lpstr>
      <vt:lpstr>Diferencias entre un Sofware libre y un sofware licenciado </vt:lpstr>
      <vt:lpstr> Software Licenciado o Software Libre?  </vt:lpstr>
      <vt:lpstr>Presentación de PowerPoint</vt:lpstr>
      <vt:lpstr>SOFTWARE - Automatización de Procesos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BIZAGI PROCESS MODELER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ARIS express</vt:lpstr>
      <vt:lpstr>¿Qué es ARIS?</vt:lpstr>
      <vt:lpstr>Arquitectura de ARIS</vt:lpstr>
      <vt:lpstr>Vistas descriptivas</vt:lpstr>
      <vt:lpstr>Niveles descriptivos</vt:lpstr>
      <vt:lpstr>Relación entre vistas y niveles</vt:lpstr>
      <vt:lpstr>Aplicaciones hÍbridas</vt:lpstr>
      <vt:lpstr>BPMS y WebRatio</vt:lpstr>
      <vt:lpstr>Diagramas de procesos</vt:lpstr>
      <vt:lpstr>Uso de WEBRATIO</vt:lpstr>
      <vt:lpstr>Uso de WEBRATIO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Herman</dc:creator>
  <cp:lastModifiedBy>Elizabeth Carrión  Medina</cp:lastModifiedBy>
  <cp:revision>35</cp:revision>
  <dcterms:created xsi:type="dcterms:W3CDTF">2014-04-24T02:30:30Z</dcterms:created>
  <dcterms:modified xsi:type="dcterms:W3CDTF">2020-02-25T14:42:56Z</dcterms:modified>
</cp:coreProperties>
</file>