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080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387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965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800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8544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91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377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822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545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202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443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484A-F59F-46CE-BDFE-D4ABFDBE46A7}" type="datetimeFigureOut">
              <a:rPr lang="es-EC" smtClean="0"/>
              <a:t>12/4/2020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6904-ACB0-4DC1-9D03-0ACB01D785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781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41897" y="1687484"/>
            <a:ext cx="8540699" cy="21031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>
                <a:gd name="adj1" fmla="val 6250"/>
                <a:gd name="adj2" fmla="val 199"/>
              </a:avLst>
            </a:prstTxWarp>
            <a:spAutoFit/>
          </a:bodyPr>
          <a:lstStyle/>
          <a:p>
            <a:pPr algn="ctr"/>
            <a:r>
              <a:rPr lang="es-E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MICROSOFT OFFICE 365</a:t>
            </a:r>
          </a:p>
          <a:p>
            <a:pPr algn="ctr"/>
            <a:endParaRPr lang="es-E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96377" y="2967335"/>
            <a:ext cx="759926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4"/>
                </a:solidFill>
                <a:effectLst/>
              </a:rPr>
              <a:t>Estudiantes </a:t>
            </a:r>
          </a:p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Unidad Educativa Fiscal </a:t>
            </a:r>
          </a:p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Los </a:t>
            </a:r>
            <a:r>
              <a:rPr lang="es-ES" sz="5400" b="1" dirty="0" err="1" smtClean="0">
                <a:ln/>
                <a:solidFill>
                  <a:schemeClr val="accent4"/>
                </a:solidFill>
              </a:rPr>
              <a:t>Shyris</a:t>
            </a:r>
            <a:endParaRPr lang="es-E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737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 Es una solución de arrendamiento del paquete Microsoft office&#10;(excel, word, powerpoint, outlook y access), incluye el ac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739833"/>
            <a:ext cx="10191403" cy="527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3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¿PARA QUE SIRVE?&#10;Ofrece a los usuarios la capacidad de trabajar en cualquier momento y desde cualquier lugar&#10;Permite:&#10; C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07" y="614449"/>
            <a:ext cx="10443153" cy="548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151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2020-04-13T02:32:11Z</dcterms:created>
  <dcterms:modified xsi:type="dcterms:W3CDTF">2020-04-13T02:33:21Z</dcterms:modified>
</cp:coreProperties>
</file>