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334D819-9F07-4261-B09B-9E467E5D9002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1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961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9802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14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38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7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28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0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9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7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705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19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6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0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125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7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420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tografias fleeker imagenes de ecuador haciendo tur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578" y="1033102"/>
            <a:ext cx="7754167" cy="430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49039" y="378371"/>
            <a:ext cx="7349246" cy="654731"/>
          </a:xfrm>
        </p:spPr>
        <p:txBody>
          <a:bodyPr/>
          <a:lstStyle/>
          <a:p>
            <a:r>
              <a:rPr lang="es-EC" sz="3600" b="1" dirty="0" smtClean="0">
                <a:solidFill>
                  <a:schemeClr val="bg1"/>
                </a:solidFill>
              </a:rPr>
              <a:t>Definición y origen del turismo</a:t>
            </a:r>
            <a:endParaRPr lang="es-EC" sz="3600" b="1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93420" y="5621042"/>
            <a:ext cx="5878070" cy="9847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600" b="1" dirty="0" smtClean="0">
                <a:solidFill>
                  <a:srgbClr val="FFC000"/>
                </a:solidFill>
              </a:rPr>
              <a:t>Antecedentes</a:t>
            </a:r>
          </a:p>
          <a:p>
            <a:r>
              <a:rPr lang="es-EC" sz="3600" b="1" dirty="0" smtClean="0">
                <a:solidFill>
                  <a:srgbClr val="FFC000"/>
                </a:solidFill>
              </a:rPr>
              <a:t>Introducción al turismo</a:t>
            </a:r>
            <a:endParaRPr lang="es-EC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45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24</TotalTime>
  <Words>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Circuito</vt:lpstr>
      <vt:lpstr>Definición y origen del turismo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Definición y origen del turismo</dc:title>
  <dc:creator>VIVIANA CECILIA PEREZ NARANJO</dc:creator>
  <cp:lastModifiedBy>VIVIANA CECILIA PEREZ NARANJO</cp:lastModifiedBy>
  <cp:revision>3</cp:revision>
  <dcterms:created xsi:type="dcterms:W3CDTF">2020-02-20T14:33:13Z</dcterms:created>
  <dcterms:modified xsi:type="dcterms:W3CDTF">2020-03-02T14:07:37Z</dcterms:modified>
</cp:coreProperties>
</file>