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57" r:id="rId5"/>
    <p:sldId id="256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ZByZs0U8v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practice</a:t>
            </a:r>
            <a:r>
              <a:rPr lang="es-ES" dirty="0"/>
              <a:t> </a:t>
            </a:r>
            <a:r>
              <a:rPr lang="es-ES" dirty="0" err="1" smtClean="0"/>
              <a:t>Possessives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04077" y="2168898"/>
            <a:ext cx="59044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This</a:t>
            </a:r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Karlita`s</a:t>
            </a:r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dog</a:t>
            </a:r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This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dog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54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hers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This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5400" b="1" u="sng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her</a:t>
            </a:r>
            <a:r>
              <a:rPr lang="es-ES" sz="54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dog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98217" y="3905400"/>
            <a:ext cx="54452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This</a:t>
            </a:r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Sebas’ </a:t>
            </a:r>
            <a:r>
              <a:rPr lang="es-E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ball</a:t>
            </a:r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This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ball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54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his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This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5400" b="1" u="sng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his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ball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6650" y="365803"/>
            <a:ext cx="7586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These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chairs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belong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5299" y="3660648"/>
            <a:ext cx="1013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These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pens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belong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Dani and Isa.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721217" y="1841679"/>
            <a:ext cx="10122794" cy="128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21217" y="2882722"/>
            <a:ext cx="10122794" cy="128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21217" y="5110766"/>
            <a:ext cx="10122794" cy="1287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21217" y="6151809"/>
            <a:ext cx="10122794" cy="1287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5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9130" y="365803"/>
            <a:ext cx="7261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book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belongs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me.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93889" y="3673354"/>
            <a:ext cx="683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cat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belongs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721217" y="1841679"/>
            <a:ext cx="10122794" cy="128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21217" y="2882722"/>
            <a:ext cx="10122794" cy="128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21217" y="5110766"/>
            <a:ext cx="10122794" cy="1287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21217" y="6151809"/>
            <a:ext cx="10122794" cy="1287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-50682"/>
            <a:ext cx="10131425" cy="1456267"/>
          </a:xfrm>
        </p:spPr>
        <p:txBody>
          <a:bodyPr/>
          <a:lstStyle/>
          <a:p>
            <a:pPr algn="ctr"/>
            <a:r>
              <a:rPr lang="es-ES" dirty="0" smtClean="0"/>
              <a:t>COUNTABLE AND UNCOUNTABLE NOUNS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0910" y="1087184"/>
            <a:ext cx="4709054" cy="576262"/>
          </a:xfrm>
        </p:spPr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COUNT NOUNS</a:t>
            </a:r>
            <a:endParaRPr lang="es-E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3041" y="1739118"/>
            <a:ext cx="4996923" cy="2920998"/>
          </a:xfrm>
        </p:spPr>
        <p:txBody>
          <a:bodyPr/>
          <a:lstStyle/>
          <a:p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CAN BE COUNTED</a:t>
            </a:r>
          </a:p>
          <a:p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SINGULAR AND PLURAL FORMS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96003" y="1405585"/>
            <a:ext cx="4722813" cy="576262"/>
          </a:xfrm>
        </p:spPr>
        <p:txBody>
          <a:bodyPr/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NON-COUNT NOUNS</a:t>
            </a:r>
            <a:endParaRPr lang="es-E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59742" y="2143090"/>
            <a:ext cx="4995334" cy="2920998"/>
          </a:xfrm>
        </p:spPr>
        <p:txBody>
          <a:bodyPr/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CAN`T BE COUNTED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ALWAYS IN SIGULAR FORM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https://encrypted-tbn0.gstatic.com/images?q=tbn:ANd9GcS8ykbKwqo1U1a_N_d4TTo3uH5szxuxoehGEebrtyXGcRUWZMt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" y="5048467"/>
            <a:ext cx="36671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yntNzOaH88HVTj51qbZ9ejprjJW0HAGGhen6qyeClpqmEqRX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5" y="3118830"/>
            <a:ext cx="1505800" cy="11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099149" y="3140160"/>
            <a:ext cx="2496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CHICK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24570" y="5002867"/>
            <a:ext cx="293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__CHICKS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30" name="Picture 6" descr="https://encrypted-tbn0.gstatic.com/images?q=tbn:ANd9GcQaG5-GKlImuXcY-VrVrMlMju6MAl4l0WLN8c0sJG6Z4oel3g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75" y="3199617"/>
            <a:ext cx="3146556" cy="23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9016950" y="5658950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MILK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079"/>
          <a:stretch/>
        </p:blipFill>
        <p:spPr>
          <a:xfrm>
            <a:off x="497446" y="399245"/>
            <a:ext cx="6998058" cy="6098146"/>
          </a:xfrm>
          <a:prstGeom prst="rect">
            <a:avLst/>
          </a:prstGeom>
        </p:spPr>
      </p:pic>
      <p:sp>
        <p:nvSpPr>
          <p:cNvPr id="6" name="Botón de acción: Película 5">
            <a:hlinkClick r:id="rId3" highlightClick="1"/>
          </p:cNvPr>
          <p:cNvSpPr/>
          <p:nvPr/>
        </p:nvSpPr>
        <p:spPr>
          <a:xfrm>
            <a:off x="8834907" y="2369713"/>
            <a:ext cx="2060620" cy="17901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6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3683" y="1639910"/>
            <a:ext cx="10131425" cy="4310130"/>
          </a:xfrm>
        </p:spPr>
        <p:txBody>
          <a:bodyPr/>
          <a:lstStyle/>
          <a:p>
            <a:pPr algn="ctr"/>
            <a:r>
              <a:rPr lang="es-ES" dirty="0" smtClean="0"/>
              <a:t>NB </a:t>
            </a:r>
            <a:r>
              <a:rPr lang="es-ES" dirty="0" err="1" smtClean="0"/>
              <a:t>Foldable</a:t>
            </a:r>
            <a:r>
              <a:rPr lang="es-ES" dirty="0" smtClean="0"/>
              <a:t>: </a:t>
            </a:r>
            <a:r>
              <a:rPr lang="es-ES" dirty="0" err="1" smtClean="0"/>
              <a:t>count</a:t>
            </a:r>
            <a:r>
              <a:rPr lang="es-ES" dirty="0" smtClean="0"/>
              <a:t> and non-</a:t>
            </a:r>
            <a:r>
              <a:rPr lang="es-ES" dirty="0" err="1" smtClean="0"/>
              <a:t>count</a:t>
            </a:r>
            <a:r>
              <a:rPr lang="es-ES" dirty="0" smtClean="0"/>
              <a:t> </a:t>
            </a:r>
            <a:r>
              <a:rPr lang="es-ES" dirty="0" err="1" smtClean="0"/>
              <a:t>nouns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use magazines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find</a:t>
            </a:r>
            <a:r>
              <a:rPr lang="es-ES" dirty="0" smtClean="0"/>
              <a:t> real </a:t>
            </a:r>
            <a:r>
              <a:rPr lang="es-ES" dirty="0" err="1" smtClean="0"/>
              <a:t>pictures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24</TotalTime>
  <Words>93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practice Possessives</vt:lpstr>
      <vt:lpstr>Presentación de PowerPoint</vt:lpstr>
      <vt:lpstr>Presentación de PowerPoint</vt:lpstr>
      <vt:lpstr>COUNTABLE AND UNCOUNTABLE NOUNS</vt:lpstr>
      <vt:lpstr>Presentación de PowerPoint</vt:lpstr>
      <vt:lpstr>NB Foldable: count and non-count nouns  use magazines to find real pictures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COUNTABLE AND UNCOUNTABLE NOUNS</dc:title>
  <dc:creator>USUARIO</dc:creator>
  <cp:lastModifiedBy>USUARIO</cp:lastModifiedBy>
  <cp:revision>5</cp:revision>
  <dcterms:created xsi:type="dcterms:W3CDTF">2014-09-24T00:44:04Z</dcterms:created>
  <dcterms:modified xsi:type="dcterms:W3CDTF">2014-09-24T01:08:38Z</dcterms:modified>
</cp:coreProperties>
</file>