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476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398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28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814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533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92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3133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780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872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18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480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A50F7-531B-47CC-91B8-D7A4B145BA53}" type="datetimeFigureOut">
              <a:rPr lang="es-EC" smtClean="0"/>
              <a:t>29/03/2015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1E15-2DA3-4E4B-B28E-F880939A0F3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783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AutoShape 2" descr="http://www.hostlandia.net/animacioninfantil/img/fondos-de-pantalla-de-dibujos-animados9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8" name="Picture 4" descr="http://www.hostlandia.net/animacioninfantil/img/fondos-de-pantalla-de-dibujos-animados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t="8786"/>
          <a:stretch/>
        </p:blipFill>
        <p:spPr bwMode="auto">
          <a:xfrm>
            <a:off x="0" y="0"/>
            <a:ext cx="9143999" cy="688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83568" y="908720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60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Las 7 maravillas naturales del mundo</a:t>
            </a:r>
            <a:endParaRPr lang="es-EC" sz="60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793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Montaña de la Mesa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052" name="Picture 4" descr="Table Mountain from harb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4086"/>
            <a:ext cx="7762330" cy="384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73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Cataratas de Iguazú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8194" name="Picture 2" descr="Iguacu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59700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Amazonía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170" name="Picture 2" descr="7 - Itahuania - Août 2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67" y="1628800"/>
            <a:ext cx="5661054" cy="42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Bahía de Ha-Long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146" name="Picture 2" descr="Asia Cruise Junk in Halong b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230" y="1556792"/>
            <a:ext cx="6046328" cy="40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Isla </a:t>
            </a:r>
            <a:r>
              <a:rPr lang="es-EC" dirty="0" err="1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Jeju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122" name="Picture 2" descr="Korea-Jejudo-Coast-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46778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Parque Nacional </a:t>
            </a:r>
            <a:r>
              <a:rPr lang="es-EC" dirty="0" err="1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Komodo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098" name="Picture 2" descr="Komodo dragon at Komodo National P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779" y="1557250"/>
            <a:ext cx="657558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mini-fondos-claros-fl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-27384"/>
            <a:ext cx="91692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solidFill>
                  <a:srgbClr val="7030A0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Río Subterráneo de Puerta Princesa</a:t>
            </a:r>
            <a:endParaRPr lang="es-EC" dirty="0">
              <a:solidFill>
                <a:srgbClr val="7030A0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074" name="Picture 2" descr="Caves entranceex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98010" cy="434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4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Montaña de la Mesa</vt:lpstr>
      <vt:lpstr>Cataratas de Iguazú</vt:lpstr>
      <vt:lpstr>Amazonía</vt:lpstr>
      <vt:lpstr>Bahía de Ha-Long</vt:lpstr>
      <vt:lpstr>Isla Jeju</vt:lpstr>
      <vt:lpstr>Parque Nacional Komodo</vt:lpstr>
      <vt:lpstr>Río Subterráneo de Puerta Princesa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Usario</dc:creator>
  <cp:lastModifiedBy>Usario</cp:lastModifiedBy>
  <cp:revision>3</cp:revision>
  <dcterms:created xsi:type="dcterms:W3CDTF">2015-03-29T21:49:04Z</dcterms:created>
  <dcterms:modified xsi:type="dcterms:W3CDTF">2015-03-29T22:32:08Z</dcterms:modified>
</cp:coreProperties>
</file>