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D1E44-F604-4A61-9C2D-DC5B3FC6DD8A}" type="datetimeFigureOut">
              <a:rPr lang="es-EC" smtClean="0"/>
              <a:t>11/04/2014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51A70-EB58-48CC-BA3D-E67DD817947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9406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D1E44-F604-4A61-9C2D-DC5B3FC6DD8A}" type="datetimeFigureOut">
              <a:rPr lang="es-EC" smtClean="0"/>
              <a:t>11/04/2014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51A70-EB58-48CC-BA3D-E67DD817947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37411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D1E44-F604-4A61-9C2D-DC5B3FC6DD8A}" type="datetimeFigureOut">
              <a:rPr lang="es-EC" smtClean="0"/>
              <a:t>11/04/2014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51A70-EB58-48CC-BA3D-E67DD817947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32043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D1E44-F604-4A61-9C2D-DC5B3FC6DD8A}" type="datetimeFigureOut">
              <a:rPr lang="es-EC" smtClean="0"/>
              <a:t>11/04/2014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51A70-EB58-48CC-BA3D-E67DD817947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489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D1E44-F604-4A61-9C2D-DC5B3FC6DD8A}" type="datetimeFigureOut">
              <a:rPr lang="es-EC" smtClean="0"/>
              <a:t>11/04/2014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51A70-EB58-48CC-BA3D-E67DD817947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87497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D1E44-F604-4A61-9C2D-DC5B3FC6DD8A}" type="datetimeFigureOut">
              <a:rPr lang="es-EC" smtClean="0"/>
              <a:t>11/04/2014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51A70-EB58-48CC-BA3D-E67DD817947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25295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D1E44-F604-4A61-9C2D-DC5B3FC6DD8A}" type="datetimeFigureOut">
              <a:rPr lang="es-EC" smtClean="0"/>
              <a:t>11/04/2014</a:t>
            </a:fld>
            <a:endParaRPr lang="es-EC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51A70-EB58-48CC-BA3D-E67DD817947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16009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D1E44-F604-4A61-9C2D-DC5B3FC6DD8A}" type="datetimeFigureOut">
              <a:rPr lang="es-EC" smtClean="0"/>
              <a:t>11/04/2014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51A70-EB58-48CC-BA3D-E67DD817947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89556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D1E44-F604-4A61-9C2D-DC5B3FC6DD8A}" type="datetimeFigureOut">
              <a:rPr lang="es-EC" smtClean="0"/>
              <a:t>11/04/2014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51A70-EB58-48CC-BA3D-E67DD817947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06927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D1E44-F604-4A61-9C2D-DC5B3FC6DD8A}" type="datetimeFigureOut">
              <a:rPr lang="es-EC" smtClean="0"/>
              <a:t>11/04/2014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51A70-EB58-48CC-BA3D-E67DD817947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36109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D1E44-F604-4A61-9C2D-DC5B3FC6DD8A}" type="datetimeFigureOut">
              <a:rPr lang="es-EC" smtClean="0"/>
              <a:t>11/04/2014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51A70-EB58-48CC-BA3D-E67DD817947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87801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7D1E44-F604-4A61-9C2D-DC5B3FC6DD8A}" type="datetimeFigureOut">
              <a:rPr lang="es-EC" smtClean="0"/>
              <a:t>11/04/2014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851A70-EB58-48CC-BA3D-E67DD817947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2634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11560" y="0"/>
            <a:ext cx="7772400" cy="1470025"/>
          </a:xfrm>
        </p:spPr>
        <p:txBody>
          <a:bodyPr/>
          <a:lstStyle/>
          <a:p>
            <a:r>
              <a:rPr lang="es-ES" b="1" dirty="0" smtClean="0">
                <a:latin typeface="Times New Roman" pitchFamily="18" charset="0"/>
                <a:cs typeface="Times New Roman" pitchFamily="18" charset="0"/>
              </a:rPr>
              <a:t>TEMAS DE HOY</a:t>
            </a:r>
            <a:endParaRPr lang="es-EC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79512" y="1196752"/>
            <a:ext cx="8856984" cy="1752600"/>
          </a:xfrm>
        </p:spPr>
        <p:txBody>
          <a:bodyPr>
            <a:noAutofit/>
          </a:bodyPr>
          <a:lstStyle/>
          <a:p>
            <a:r>
              <a:rPr lang="es-EC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FACTORES QUE LIMITAN LA DISTRIBUCIÓN DE LOS ORGANISMOS I</a:t>
            </a:r>
          </a:p>
          <a:p>
            <a:pPr marL="457200" indent="-457200" algn="l">
              <a:buFont typeface="Wingdings" pitchFamily="2" charset="2"/>
              <a:buChar char="Ø"/>
            </a:pPr>
            <a:r>
              <a:rPr lang="es-EC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Recursos y condiciones. </a:t>
            </a:r>
          </a:p>
          <a:p>
            <a:pPr marL="457200" indent="-457200" algn="l">
              <a:buFont typeface="Wingdings" pitchFamily="2" charset="2"/>
              <a:buChar char="Ø"/>
            </a:pPr>
            <a:r>
              <a:rPr lang="es-EC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Temperatura. Salinidad. Radiación. CO2. H2O. </a:t>
            </a:r>
          </a:p>
          <a:p>
            <a:pPr marL="457200" indent="-457200" algn="l">
              <a:buFont typeface="Wingdings" pitchFamily="2" charset="2"/>
              <a:buChar char="Ø"/>
            </a:pPr>
            <a:r>
              <a:rPr lang="es-EC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Nutrientes. Espacio. </a:t>
            </a:r>
          </a:p>
          <a:p>
            <a:pPr marL="457200" indent="-457200" algn="l">
              <a:buFont typeface="Wingdings" pitchFamily="2" charset="2"/>
              <a:buChar char="Ø"/>
            </a:pPr>
            <a:r>
              <a:rPr lang="es-EC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Ectotermos</a:t>
            </a:r>
            <a:r>
              <a:rPr lang="es-EC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s-EC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endotermos</a:t>
            </a:r>
            <a:r>
              <a:rPr lang="es-EC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457200" indent="-457200" algn="l">
              <a:buFont typeface="Wingdings" pitchFamily="2" charset="2"/>
              <a:buChar char="Ø"/>
            </a:pPr>
            <a:r>
              <a:rPr lang="es-EC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Nicho ecológico. Aclimatación, migración, almacenamiento y letargo. </a:t>
            </a:r>
          </a:p>
          <a:p>
            <a:pPr marL="457200" indent="-457200" algn="l">
              <a:buFont typeface="Wingdings" pitchFamily="2" charset="2"/>
              <a:buChar char="Ø"/>
            </a:pPr>
            <a:r>
              <a:rPr lang="es-EC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Principales recursos para plantas y animales. </a:t>
            </a:r>
          </a:p>
          <a:p>
            <a:pPr marL="457200" indent="-457200" algn="l">
              <a:buFont typeface="Wingdings" pitchFamily="2" charset="2"/>
              <a:buChar char="Ø"/>
            </a:pPr>
            <a:r>
              <a:rPr lang="es-EC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Generalistas, especialistas, oportunistas y selectivos.</a:t>
            </a:r>
          </a:p>
          <a:p>
            <a:pPr marL="457200" indent="-457200" algn="l">
              <a:buFont typeface="Wingdings" pitchFamily="2" charset="2"/>
              <a:buChar char="Ø"/>
            </a:pPr>
            <a:endParaRPr lang="es-EC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07504" y="1124744"/>
            <a:ext cx="8928992" cy="532859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7083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2" y="18760"/>
            <a:ext cx="5546304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322156" y="3105959"/>
            <a:ext cx="6511875" cy="683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6948264" y="191821"/>
            <a:ext cx="1584176" cy="6511875"/>
          </a:xfrm>
          <a:prstGeom prst="rect">
            <a:avLst/>
          </a:prstGeom>
          <a:noFill/>
          <a:ln w="5397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6246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955" y="33505"/>
            <a:ext cx="6434358" cy="682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2 Conector recto"/>
          <p:cNvCxnSpPr/>
          <p:nvPr/>
        </p:nvCxnSpPr>
        <p:spPr>
          <a:xfrm>
            <a:off x="1259632" y="620688"/>
            <a:ext cx="5616624" cy="0"/>
          </a:xfrm>
          <a:prstGeom prst="line">
            <a:avLst/>
          </a:prstGeom>
          <a:ln w="60325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01310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8" y="27857"/>
            <a:ext cx="9131572" cy="6830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50843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404"/>
            <a:ext cx="9144000" cy="3669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4437113"/>
            <a:ext cx="7216183" cy="1657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51670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45" y="1052736"/>
            <a:ext cx="9144000" cy="4563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60380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"/>
            <a:ext cx="5616624" cy="6843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60875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0" y="34956"/>
            <a:ext cx="6015355" cy="6823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012613" y="2915785"/>
            <a:ext cx="6394850" cy="1061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919663" y="2937321"/>
            <a:ext cx="3941613" cy="748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02432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6632"/>
            <a:ext cx="9144000" cy="923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7503938" cy="5014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759" y="5517232"/>
            <a:ext cx="3072358" cy="96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097" y="2924944"/>
            <a:ext cx="4356234" cy="1157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24315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540" y="8531"/>
            <a:ext cx="5784764" cy="6849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76561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584" y="0"/>
            <a:ext cx="5088631" cy="6821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2312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9650"/>
            <a:ext cx="9143999" cy="683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15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33" y="116631"/>
            <a:ext cx="3822395" cy="2548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116631"/>
            <a:ext cx="4762500" cy="316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617331"/>
            <a:ext cx="4838700" cy="32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233472" y="2699628"/>
            <a:ext cx="4651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b="1" dirty="0" smtClean="0"/>
              <a:t>A</a:t>
            </a:r>
            <a:endParaRPr lang="es-EC" sz="3600" b="1" dirty="0"/>
          </a:p>
        </p:txBody>
      </p:sp>
      <p:sp>
        <p:nvSpPr>
          <p:cNvPr id="3" name="2 CuadroTexto"/>
          <p:cNvSpPr txBox="1"/>
          <p:nvPr/>
        </p:nvSpPr>
        <p:spPr>
          <a:xfrm>
            <a:off x="8465783" y="3278931"/>
            <a:ext cx="4427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b="1" dirty="0" smtClean="0"/>
              <a:t>B</a:t>
            </a:r>
            <a:endParaRPr lang="es-EC" sz="3600" b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6242348" y="6093296"/>
            <a:ext cx="4283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b="1" dirty="0" smtClean="0"/>
              <a:t>C</a:t>
            </a:r>
            <a:endParaRPr lang="es-EC" sz="3600" b="1" dirty="0"/>
          </a:p>
        </p:txBody>
      </p:sp>
      <p:sp>
        <p:nvSpPr>
          <p:cNvPr id="5" name="4 CuadroTexto"/>
          <p:cNvSpPr txBox="1"/>
          <p:nvPr/>
        </p:nvSpPr>
        <p:spPr>
          <a:xfrm rot="5400000">
            <a:off x="5898333" y="4864768"/>
            <a:ext cx="35267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/>
              <a:t>¿CONDICIÓN O RECURSO?</a:t>
            </a:r>
            <a:endParaRPr lang="es-EC" sz="2400" b="1" dirty="0"/>
          </a:p>
        </p:txBody>
      </p:sp>
    </p:spTree>
    <p:extLst>
      <p:ext uri="{BB962C8B-B14F-4D97-AF65-F5344CB8AC3E}">
        <p14:creationId xmlns:p14="http://schemas.microsoft.com/office/powerpoint/2010/main" val="41309432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3661"/>
            <a:ext cx="8136904" cy="6789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56719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0"/>
            <a:ext cx="5472608" cy="6876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93381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1090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908720"/>
            <a:ext cx="9143999" cy="4679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6497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"/>
            <a:ext cx="5828285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8117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505"/>
            <a:ext cx="6984776" cy="68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523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6" y="0"/>
            <a:ext cx="9143999" cy="3542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6" y="3904901"/>
            <a:ext cx="2857500" cy="286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904902"/>
            <a:ext cx="4515034" cy="2831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453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3023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" y="3573016"/>
            <a:ext cx="4772817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933056"/>
            <a:ext cx="4126886" cy="2736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89343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47" y="332803"/>
            <a:ext cx="8923574" cy="58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568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" y="620688"/>
            <a:ext cx="9144000" cy="5527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5824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68</Words>
  <Application>Microsoft Office PowerPoint</Application>
  <PresentationFormat>Presentación en pantalla (4:3)</PresentationFormat>
  <Paragraphs>13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4" baseType="lpstr">
      <vt:lpstr>Tema de Office</vt:lpstr>
      <vt:lpstr>TEMAS DE HOY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User</dc:creator>
  <cp:lastModifiedBy>User</cp:lastModifiedBy>
  <cp:revision>10</cp:revision>
  <dcterms:created xsi:type="dcterms:W3CDTF">2014-04-11T14:11:31Z</dcterms:created>
  <dcterms:modified xsi:type="dcterms:W3CDTF">2014-04-11T16:26:01Z</dcterms:modified>
</cp:coreProperties>
</file>