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13" r:id="rId4"/>
    <p:sldMasterId id="2147483725" r:id="rId5"/>
  </p:sldMasterIdLst>
  <p:notesMasterIdLst>
    <p:notesMasterId r:id="rId24"/>
  </p:notesMasterIdLst>
  <p:sldIdLst>
    <p:sldId id="295" r:id="rId6"/>
    <p:sldId id="294" r:id="rId7"/>
    <p:sldId id="301" r:id="rId8"/>
    <p:sldId id="292" r:id="rId9"/>
    <p:sldId id="304" r:id="rId10"/>
    <p:sldId id="303" r:id="rId11"/>
    <p:sldId id="305" r:id="rId12"/>
    <p:sldId id="284" r:id="rId13"/>
    <p:sldId id="316" r:id="rId14"/>
    <p:sldId id="309" r:id="rId15"/>
    <p:sldId id="307" r:id="rId16"/>
    <p:sldId id="299" r:id="rId17"/>
    <p:sldId id="310" r:id="rId18"/>
    <p:sldId id="319" r:id="rId19"/>
    <p:sldId id="325" r:id="rId20"/>
    <p:sldId id="314" r:id="rId21"/>
    <p:sldId id="324" r:id="rId22"/>
    <p:sldId id="273" r:id="rId23"/>
  </p:sldIdLst>
  <p:sldSz cx="12192000" cy="6858000"/>
  <p:notesSz cx="7023100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0AE"/>
    <a:srgbClr val="F70958"/>
    <a:srgbClr val="5B9BD5"/>
    <a:srgbClr val="E00C58"/>
    <a:srgbClr val="EEB500"/>
    <a:srgbClr val="B08600"/>
    <a:srgbClr val="82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48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02925-2157-478C-8F09-B6829A9D635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F6FA656-8B8A-40CB-A59B-4DC4D85E5810}">
      <dgm:prSet phldrT="[Texto]" custT="1"/>
      <dgm:spPr/>
      <dgm:t>
        <a:bodyPr/>
        <a:lstStyle/>
        <a:p>
          <a:r>
            <a:rPr lang="es-MX" sz="1800" b="1" dirty="0">
              <a:latin typeface="Berlin Sans FB Demi" panose="020E0802020502020306" pitchFamily="34" charset="0"/>
              <a:cs typeface="Aharoni" panose="02010803020104030203" pitchFamily="2" charset="-79"/>
            </a:rPr>
            <a:t>MODELO </a:t>
          </a:r>
        </a:p>
        <a:p>
          <a:r>
            <a:rPr lang="es-MX" sz="1800" b="1" dirty="0">
              <a:latin typeface="Berlin Sans FB Demi" panose="020E0802020502020306" pitchFamily="34" charset="0"/>
              <a:cs typeface="Aharoni" panose="02010803020104030203" pitchFamily="2" charset="-79"/>
            </a:rPr>
            <a:t>DE GESTIÓN </a:t>
          </a:r>
        </a:p>
      </dgm:t>
    </dgm:pt>
    <dgm:pt modelId="{A2E4A70E-D3E6-49DC-B37B-30673C1AA72C}" type="parTrans" cxnId="{8AE3B8F1-77DD-479C-AD5B-A789A43214B8}">
      <dgm:prSet/>
      <dgm:spPr/>
      <dgm:t>
        <a:bodyPr/>
        <a:lstStyle/>
        <a:p>
          <a:endParaRPr lang="es-MX"/>
        </a:p>
      </dgm:t>
    </dgm:pt>
    <dgm:pt modelId="{8C94EE66-2580-4AC3-8C33-E8E425867428}" type="sibTrans" cxnId="{8AE3B8F1-77DD-479C-AD5B-A789A43214B8}">
      <dgm:prSet/>
      <dgm:spPr/>
      <dgm:t>
        <a:bodyPr/>
        <a:lstStyle/>
        <a:p>
          <a:endParaRPr lang="es-MX"/>
        </a:p>
      </dgm:t>
    </dgm:pt>
    <dgm:pt modelId="{507EC942-7EB8-471D-B059-7568E429C7E2}">
      <dgm:prSet phldrT="[Texto]" custT="1"/>
      <dgm:spPr/>
      <dgm:t>
        <a:bodyPr/>
        <a:lstStyle/>
        <a:p>
          <a:r>
            <a:rPr lang="es-MX" sz="2000" b="1" dirty="0">
              <a:latin typeface="Berlin Sans FB Demi" panose="020E0802020502020306" pitchFamily="34" charset="0"/>
              <a:cs typeface="Aharoni" panose="02010803020104030203" pitchFamily="2" charset="-79"/>
            </a:rPr>
            <a:t>POR</a:t>
          </a:r>
          <a:r>
            <a:rPr lang="es-MX" sz="1600" b="1" dirty="0">
              <a:latin typeface="Cambria" panose="02040503050406030204" pitchFamily="18" charset="0"/>
              <a:cs typeface="Aharoni" panose="02010803020104030203" pitchFamily="2" charset="-79"/>
            </a:rPr>
            <a:t> </a:t>
          </a:r>
        </a:p>
      </dgm:t>
    </dgm:pt>
    <dgm:pt modelId="{C3B92114-58A0-4FA2-8A6A-E2E11E7729C0}" type="parTrans" cxnId="{CFBE2104-E2E6-4AA5-B784-C9F8EB9F5E03}">
      <dgm:prSet/>
      <dgm:spPr/>
      <dgm:t>
        <a:bodyPr/>
        <a:lstStyle/>
        <a:p>
          <a:endParaRPr lang="es-MX"/>
        </a:p>
      </dgm:t>
    </dgm:pt>
    <dgm:pt modelId="{DF30E5D2-5509-4E6F-9C21-CD9D3C5059DB}" type="sibTrans" cxnId="{CFBE2104-E2E6-4AA5-B784-C9F8EB9F5E03}">
      <dgm:prSet/>
      <dgm:spPr/>
      <dgm:t>
        <a:bodyPr/>
        <a:lstStyle/>
        <a:p>
          <a:endParaRPr lang="es-MX"/>
        </a:p>
      </dgm:t>
    </dgm:pt>
    <dgm:pt modelId="{7B77972C-AC05-4083-BE08-C100A363337A}">
      <dgm:prSet phldrT="[Texto]" custT="1"/>
      <dgm:spPr/>
      <dgm:t>
        <a:bodyPr/>
        <a:lstStyle/>
        <a:p>
          <a:r>
            <a:rPr lang="es-MX" sz="1800" b="1" dirty="0">
              <a:latin typeface="Berlin Sans FB Demi" panose="020E0802020502020306" pitchFamily="34" charset="0"/>
              <a:cs typeface="Aharoni" panose="02010803020104030203" pitchFamily="2" charset="-79"/>
            </a:rPr>
            <a:t>PROCESOS</a:t>
          </a:r>
        </a:p>
      </dgm:t>
    </dgm:pt>
    <dgm:pt modelId="{4D47050B-7B43-4A5C-9242-B9E531873877}" type="parTrans" cxnId="{FA1F00E6-E451-4BFA-8FB2-80D8FF68D52B}">
      <dgm:prSet/>
      <dgm:spPr/>
      <dgm:t>
        <a:bodyPr/>
        <a:lstStyle/>
        <a:p>
          <a:endParaRPr lang="es-MX"/>
        </a:p>
      </dgm:t>
    </dgm:pt>
    <dgm:pt modelId="{8FD9DE93-E95B-4E62-A0BC-D88779A765CA}" type="sibTrans" cxnId="{FA1F00E6-E451-4BFA-8FB2-80D8FF68D52B}">
      <dgm:prSet/>
      <dgm:spPr/>
      <dgm:t>
        <a:bodyPr/>
        <a:lstStyle/>
        <a:p>
          <a:endParaRPr lang="es-MX"/>
        </a:p>
      </dgm:t>
    </dgm:pt>
    <dgm:pt modelId="{33A8302B-D224-42EC-97B1-153DCD8E8545}" type="pres">
      <dgm:prSet presAssocID="{41B02925-2157-478C-8F09-B6829A9D635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B9BF247-766F-47F6-9094-A42259029F9A}" type="pres">
      <dgm:prSet presAssocID="{7F6FA656-8B8A-40CB-A59B-4DC4D85E5810}" presName="Accent1" presStyleCnt="0"/>
      <dgm:spPr/>
    </dgm:pt>
    <dgm:pt modelId="{7FA926B6-2C7D-43D9-BF13-1EDE34835DF9}" type="pres">
      <dgm:prSet presAssocID="{7F6FA656-8B8A-40CB-A59B-4DC4D85E5810}" presName="Accent" presStyleLbl="node1" presStyleIdx="0" presStyleCnt="3" custScaleX="130805" custScaleY="117182" custLinFactNeighborX="1201" custLinFactNeighborY="-249"/>
      <dgm:spPr>
        <a:solidFill>
          <a:srgbClr val="FF0000"/>
        </a:solidFill>
      </dgm:spPr>
    </dgm:pt>
    <dgm:pt modelId="{92FB77C4-2BF3-4F22-991F-8CC616974DC7}" type="pres">
      <dgm:prSet presAssocID="{7F6FA656-8B8A-40CB-A59B-4DC4D85E5810}" presName="Parent1" presStyleLbl="revTx" presStyleIdx="0" presStyleCnt="3" custScaleX="166953" custScaleY="168976" custLinFactNeighborX="2778" custLinFactNeighborY="-417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4DC65C-3D5B-408E-AC2F-F25031652EB5}" type="pres">
      <dgm:prSet presAssocID="{507EC942-7EB8-471D-B059-7568E429C7E2}" presName="Accent2" presStyleCnt="0"/>
      <dgm:spPr/>
    </dgm:pt>
    <dgm:pt modelId="{20EF0DA8-873A-4E27-BB5A-3CD3C971178D}" type="pres">
      <dgm:prSet presAssocID="{507EC942-7EB8-471D-B059-7568E429C7E2}" presName="Accent" presStyleLbl="node1" presStyleIdx="1" presStyleCnt="3" custScaleX="118965" custScaleY="111219" custLinFactNeighborX="831" custLinFactNeighborY="-1662"/>
      <dgm:spPr>
        <a:solidFill>
          <a:srgbClr val="FF0000"/>
        </a:solidFill>
      </dgm:spPr>
    </dgm:pt>
    <dgm:pt modelId="{5AE2297B-DB38-4E0E-B9D3-7142B672A57F}" type="pres">
      <dgm:prSet presAssocID="{507EC942-7EB8-471D-B059-7568E429C7E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686BA5-9A3B-43A8-B384-DED81E6F41F9}" type="pres">
      <dgm:prSet presAssocID="{7B77972C-AC05-4083-BE08-C100A363337A}" presName="Accent3" presStyleCnt="0"/>
      <dgm:spPr/>
    </dgm:pt>
    <dgm:pt modelId="{D8F1AFC2-0C24-4287-B599-C72F33F20BE1}" type="pres">
      <dgm:prSet presAssocID="{7B77972C-AC05-4083-BE08-C100A363337A}" presName="Accent" presStyleLbl="node1" presStyleIdx="2" presStyleCnt="3"/>
      <dgm:spPr>
        <a:solidFill>
          <a:srgbClr val="FF0000"/>
        </a:solidFill>
      </dgm:spPr>
    </dgm:pt>
    <dgm:pt modelId="{BA6D8D7D-DA6F-40E9-B284-41C93B69A286}" type="pres">
      <dgm:prSet presAssocID="{7B77972C-AC05-4083-BE08-C100A363337A}" presName="Parent3" presStyleLbl="revTx" presStyleIdx="2" presStyleCnt="3" custScaleX="1188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BE2104-E2E6-4AA5-B784-C9F8EB9F5E03}" srcId="{41B02925-2157-478C-8F09-B6829A9D6354}" destId="{507EC942-7EB8-471D-B059-7568E429C7E2}" srcOrd="1" destOrd="0" parTransId="{C3B92114-58A0-4FA2-8A6A-E2E11E7729C0}" sibTransId="{DF30E5D2-5509-4E6F-9C21-CD9D3C5059DB}"/>
    <dgm:cxn modelId="{FA1F00E6-E451-4BFA-8FB2-80D8FF68D52B}" srcId="{41B02925-2157-478C-8F09-B6829A9D6354}" destId="{7B77972C-AC05-4083-BE08-C100A363337A}" srcOrd="2" destOrd="0" parTransId="{4D47050B-7B43-4A5C-9242-B9E531873877}" sibTransId="{8FD9DE93-E95B-4E62-A0BC-D88779A765CA}"/>
    <dgm:cxn modelId="{7743B73A-9823-436A-B93E-733A0894C7D2}" type="presOf" srcId="{41B02925-2157-478C-8F09-B6829A9D6354}" destId="{33A8302B-D224-42EC-97B1-153DCD8E8545}" srcOrd="0" destOrd="0" presId="urn:microsoft.com/office/officeart/2009/layout/CircleArrowProcess"/>
    <dgm:cxn modelId="{8AE3B8F1-77DD-479C-AD5B-A789A43214B8}" srcId="{41B02925-2157-478C-8F09-B6829A9D6354}" destId="{7F6FA656-8B8A-40CB-A59B-4DC4D85E5810}" srcOrd="0" destOrd="0" parTransId="{A2E4A70E-D3E6-49DC-B37B-30673C1AA72C}" sibTransId="{8C94EE66-2580-4AC3-8C33-E8E425867428}"/>
    <dgm:cxn modelId="{9A34F6AF-2E03-4554-81A7-F655782A267C}" type="presOf" srcId="{507EC942-7EB8-471D-B059-7568E429C7E2}" destId="{5AE2297B-DB38-4E0E-B9D3-7142B672A57F}" srcOrd="0" destOrd="0" presId="urn:microsoft.com/office/officeart/2009/layout/CircleArrowProcess"/>
    <dgm:cxn modelId="{46389881-D74A-408A-82C8-BE2C807A2090}" type="presOf" srcId="{7B77972C-AC05-4083-BE08-C100A363337A}" destId="{BA6D8D7D-DA6F-40E9-B284-41C93B69A286}" srcOrd="0" destOrd="0" presId="urn:microsoft.com/office/officeart/2009/layout/CircleArrowProcess"/>
    <dgm:cxn modelId="{D892FF02-2157-45E4-95C8-D133FF2172B2}" type="presOf" srcId="{7F6FA656-8B8A-40CB-A59B-4DC4D85E5810}" destId="{92FB77C4-2BF3-4F22-991F-8CC616974DC7}" srcOrd="0" destOrd="0" presId="urn:microsoft.com/office/officeart/2009/layout/CircleArrowProcess"/>
    <dgm:cxn modelId="{E10C8B1C-7068-484B-8666-04141D9B4441}" type="presParOf" srcId="{33A8302B-D224-42EC-97B1-153DCD8E8545}" destId="{2B9BF247-766F-47F6-9094-A42259029F9A}" srcOrd="0" destOrd="0" presId="urn:microsoft.com/office/officeart/2009/layout/CircleArrowProcess"/>
    <dgm:cxn modelId="{A643A220-60D1-4F0D-9663-1C67A4DA4BD8}" type="presParOf" srcId="{2B9BF247-766F-47F6-9094-A42259029F9A}" destId="{7FA926B6-2C7D-43D9-BF13-1EDE34835DF9}" srcOrd="0" destOrd="0" presId="urn:microsoft.com/office/officeart/2009/layout/CircleArrowProcess"/>
    <dgm:cxn modelId="{5D0BC3CF-2C0D-4EDA-BC8D-1DBC32BAD7D3}" type="presParOf" srcId="{33A8302B-D224-42EC-97B1-153DCD8E8545}" destId="{92FB77C4-2BF3-4F22-991F-8CC616974DC7}" srcOrd="1" destOrd="0" presId="urn:microsoft.com/office/officeart/2009/layout/CircleArrowProcess"/>
    <dgm:cxn modelId="{E6228C5D-1F2C-4BA1-BEFB-C8C7C92E41B9}" type="presParOf" srcId="{33A8302B-D224-42EC-97B1-153DCD8E8545}" destId="{9B4DC65C-3D5B-408E-AC2F-F25031652EB5}" srcOrd="2" destOrd="0" presId="urn:microsoft.com/office/officeart/2009/layout/CircleArrowProcess"/>
    <dgm:cxn modelId="{13D0B15F-DC03-426A-A26A-E11B4E3B9908}" type="presParOf" srcId="{9B4DC65C-3D5B-408E-AC2F-F25031652EB5}" destId="{20EF0DA8-873A-4E27-BB5A-3CD3C971178D}" srcOrd="0" destOrd="0" presId="urn:microsoft.com/office/officeart/2009/layout/CircleArrowProcess"/>
    <dgm:cxn modelId="{23448612-1058-4FC7-9F38-2AE5601FA270}" type="presParOf" srcId="{33A8302B-D224-42EC-97B1-153DCD8E8545}" destId="{5AE2297B-DB38-4E0E-B9D3-7142B672A57F}" srcOrd="3" destOrd="0" presId="urn:microsoft.com/office/officeart/2009/layout/CircleArrowProcess"/>
    <dgm:cxn modelId="{F2D2EC85-FF57-4BCD-A7B5-3EA58AD9793D}" type="presParOf" srcId="{33A8302B-D224-42EC-97B1-153DCD8E8545}" destId="{02686BA5-9A3B-43A8-B384-DED81E6F41F9}" srcOrd="4" destOrd="0" presId="urn:microsoft.com/office/officeart/2009/layout/CircleArrowProcess"/>
    <dgm:cxn modelId="{971D409C-B23B-4AA8-BFA1-921DF19EE40C}" type="presParOf" srcId="{02686BA5-9A3B-43A8-B384-DED81E6F41F9}" destId="{D8F1AFC2-0C24-4287-B599-C72F33F20BE1}" srcOrd="0" destOrd="0" presId="urn:microsoft.com/office/officeart/2009/layout/CircleArrowProcess"/>
    <dgm:cxn modelId="{65059CF5-40A4-4612-B687-0536F13F2F67}" type="presParOf" srcId="{33A8302B-D224-42EC-97B1-153DCD8E8545}" destId="{BA6D8D7D-DA6F-40E9-B284-41C93B69A28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96819-B8E6-4405-A44D-C5F6BE2086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7FDFE8-89D2-4673-A705-9E3DF8815FFA}">
      <dgm:prSet phldrT="[Texto]" custT="1"/>
      <dgm:spPr>
        <a:solidFill>
          <a:schemeClr val="bg2">
            <a:lumMod val="5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8000" b="1" dirty="0">
              <a:solidFill>
                <a:srgbClr val="FFFFFF"/>
              </a:solidFill>
              <a:latin typeface="Open Sans" panose="020B0606030504020204" pitchFamily="34" charset="0"/>
            </a:rPr>
            <a:t>1) </a:t>
          </a:r>
          <a:r>
            <a:rPr lang="en-US" sz="8000" b="1" dirty="0" smtClean="0">
              <a:solidFill>
                <a:srgbClr val="FFFFFF"/>
              </a:solidFill>
              <a:latin typeface="Open Sans" panose="020B0606030504020204" pitchFamily="34" charset="0"/>
            </a:rPr>
            <a:t>DEFINICIONES</a:t>
          </a:r>
          <a:endParaRPr lang="en-US" sz="8000" b="1" dirty="0">
            <a:solidFill>
              <a:srgbClr val="FFFFFF"/>
            </a:solidFill>
            <a:latin typeface="Open Sans" panose="020B0606030504020204" pitchFamily="34" charset="0"/>
          </a:endParaRPr>
        </a:p>
        <a:p>
          <a:endParaRPr lang="es-MX" sz="54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1EA8A61-EBE9-4E05-AC65-A358CB968FAA}" type="parTrans" cxnId="{D9336C79-46D4-4129-BE1E-67C4784B7169}">
      <dgm:prSet/>
      <dgm:spPr/>
      <dgm:t>
        <a:bodyPr/>
        <a:lstStyle/>
        <a:p>
          <a:endParaRPr lang="es-MX" sz="2000">
            <a:latin typeface="Cambria" panose="02040503050406030204" pitchFamily="18" charset="0"/>
          </a:endParaRPr>
        </a:p>
      </dgm:t>
    </dgm:pt>
    <dgm:pt modelId="{067194FC-B546-4854-A3AA-C93A9C575A31}" type="sibTrans" cxnId="{D9336C79-46D4-4129-BE1E-67C4784B7169}">
      <dgm:prSet/>
      <dgm:spPr/>
      <dgm:t>
        <a:bodyPr/>
        <a:lstStyle/>
        <a:p>
          <a:endParaRPr lang="es-MX" sz="2000">
            <a:latin typeface="Cambria" panose="02040503050406030204" pitchFamily="18" charset="0"/>
          </a:endParaRPr>
        </a:p>
      </dgm:t>
    </dgm:pt>
    <dgm:pt modelId="{63F43289-729A-4D34-BBF5-C775C2068120}" type="pres">
      <dgm:prSet presAssocID="{08996819-B8E6-4405-A44D-C5F6BE2086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49640A-DE0D-45BE-9594-822FCF3B873C}" type="pres">
      <dgm:prSet presAssocID="{7A7FDFE8-89D2-4673-A705-9E3DF8815FFA}" presName="node" presStyleLbl="node1" presStyleIdx="0" presStyleCnt="1" custLinFactNeighborX="-434" custLinFactNeighborY="3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E1D1AB-EAB2-495C-98DA-0331E5CBE8E5}" type="presOf" srcId="{08996819-B8E6-4405-A44D-C5F6BE208648}" destId="{63F43289-729A-4D34-BBF5-C775C2068120}" srcOrd="0" destOrd="0" presId="urn:microsoft.com/office/officeart/2005/8/layout/hList6"/>
    <dgm:cxn modelId="{515A9BCD-10E0-4A53-AA4A-A961499D7AFF}" type="presOf" srcId="{7A7FDFE8-89D2-4673-A705-9E3DF8815FFA}" destId="{7249640A-DE0D-45BE-9594-822FCF3B873C}" srcOrd="0" destOrd="0" presId="urn:microsoft.com/office/officeart/2005/8/layout/hList6"/>
    <dgm:cxn modelId="{D9336C79-46D4-4129-BE1E-67C4784B7169}" srcId="{08996819-B8E6-4405-A44D-C5F6BE208648}" destId="{7A7FDFE8-89D2-4673-A705-9E3DF8815FFA}" srcOrd="0" destOrd="0" parTransId="{91EA8A61-EBE9-4E05-AC65-A358CB968FAA}" sibTransId="{067194FC-B546-4854-A3AA-C93A9C575A31}"/>
    <dgm:cxn modelId="{64718B0D-1CE1-414A-AAF3-5C996191C968}" type="presParOf" srcId="{63F43289-729A-4D34-BBF5-C775C2068120}" destId="{7249640A-DE0D-45BE-9594-822FCF3B873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96819-B8E6-4405-A44D-C5F6BE2086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7FDFE8-89D2-4673-A705-9E3DF8815FFA}">
      <dgm:prSet phldrT="[Texto]" custT="1"/>
      <dgm:spPr>
        <a:solidFill>
          <a:schemeClr val="accent4">
            <a:lumMod val="75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5400" b="1" dirty="0" smtClean="0">
              <a:solidFill>
                <a:srgbClr val="FFFFFF"/>
              </a:solidFill>
              <a:latin typeface="Open Sans" panose="020B0606030504020204" pitchFamily="34" charset="0"/>
            </a:rPr>
            <a:t>2) </a:t>
          </a:r>
          <a:r>
            <a:rPr lang="en-US" sz="5400" b="1" dirty="0">
              <a:solidFill>
                <a:srgbClr val="FFFFFF"/>
              </a:solidFill>
              <a:latin typeface="Open Sans" panose="020B0606030504020204" pitchFamily="34" charset="0"/>
            </a:rPr>
            <a:t>BENEFICIOS </a:t>
          </a:r>
          <a:r>
            <a:rPr lang="en-US" sz="5400" b="1" dirty="0" smtClean="0">
              <a:solidFill>
                <a:srgbClr val="FFFFFF"/>
              </a:solidFill>
              <a:latin typeface="Open Sans" panose="020B0606030504020204" pitchFamily="34" charset="0"/>
            </a:rPr>
            <a:t>Y </a:t>
          </a:r>
          <a:r>
            <a:rPr lang="en-US" sz="5400" b="1" dirty="0">
              <a:solidFill>
                <a:srgbClr val="FFFFFF"/>
              </a:solidFill>
              <a:latin typeface="Open Sans" panose="020B0606030504020204" pitchFamily="34" charset="0"/>
            </a:rPr>
            <a:t>EXPERIENCIAS EN OTRAS INSTITUCIONES </a:t>
          </a:r>
          <a:endParaRPr lang="es-MX" sz="54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1EA8A61-EBE9-4E05-AC65-A358CB968FAA}" type="parTrans" cxnId="{D9336C79-46D4-4129-BE1E-67C4784B7169}">
      <dgm:prSet/>
      <dgm:spPr/>
      <dgm:t>
        <a:bodyPr/>
        <a:lstStyle/>
        <a:p>
          <a:endParaRPr lang="es-MX" sz="2000">
            <a:latin typeface="Cambria" panose="02040503050406030204" pitchFamily="18" charset="0"/>
          </a:endParaRPr>
        </a:p>
      </dgm:t>
    </dgm:pt>
    <dgm:pt modelId="{067194FC-B546-4854-A3AA-C93A9C575A31}" type="sibTrans" cxnId="{D9336C79-46D4-4129-BE1E-67C4784B7169}">
      <dgm:prSet/>
      <dgm:spPr/>
      <dgm:t>
        <a:bodyPr/>
        <a:lstStyle/>
        <a:p>
          <a:endParaRPr lang="es-MX" sz="2000">
            <a:latin typeface="Cambria" panose="02040503050406030204" pitchFamily="18" charset="0"/>
          </a:endParaRPr>
        </a:p>
      </dgm:t>
    </dgm:pt>
    <dgm:pt modelId="{63F43289-729A-4D34-BBF5-C775C2068120}" type="pres">
      <dgm:prSet presAssocID="{08996819-B8E6-4405-A44D-C5F6BE2086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49640A-DE0D-45BE-9594-822FCF3B873C}" type="pres">
      <dgm:prSet presAssocID="{7A7FDFE8-89D2-4673-A705-9E3DF8815FFA}" presName="node" presStyleLbl="node1" presStyleIdx="0" presStyleCnt="1" custLinFactNeighborX="-14508" custLinFactNeighborY="11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C3BEF7-CEA6-47FA-9FF1-5EFA722DE04E}" type="presOf" srcId="{7A7FDFE8-89D2-4673-A705-9E3DF8815FFA}" destId="{7249640A-DE0D-45BE-9594-822FCF3B873C}" srcOrd="0" destOrd="0" presId="urn:microsoft.com/office/officeart/2005/8/layout/hList6"/>
    <dgm:cxn modelId="{D9336C79-46D4-4129-BE1E-67C4784B7169}" srcId="{08996819-B8E6-4405-A44D-C5F6BE208648}" destId="{7A7FDFE8-89D2-4673-A705-9E3DF8815FFA}" srcOrd="0" destOrd="0" parTransId="{91EA8A61-EBE9-4E05-AC65-A358CB968FAA}" sibTransId="{067194FC-B546-4854-A3AA-C93A9C575A31}"/>
    <dgm:cxn modelId="{ED984443-6FE8-482F-8FD9-F76A5AB2F8F6}" type="presOf" srcId="{08996819-B8E6-4405-A44D-C5F6BE208648}" destId="{63F43289-729A-4D34-BBF5-C775C2068120}" srcOrd="0" destOrd="0" presId="urn:microsoft.com/office/officeart/2005/8/layout/hList6"/>
    <dgm:cxn modelId="{DCC79968-0E3E-46CF-BA54-0E52B1E1C941}" type="presParOf" srcId="{63F43289-729A-4D34-BBF5-C775C2068120}" destId="{7249640A-DE0D-45BE-9594-822FCF3B873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366B04-DBA3-425F-B7C5-B555502232D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5F9B2E5-AABE-4182-BA7B-30ACE7B95004}">
      <dgm:prSet phldrT="[Texto]" custT="1"/>
      <dgm:spPr/>
      <dgm:t>
        <a:bodyPr/>
        <a:lstStyle/>
        <a:p>
          <a:pPr algn="l"/>
          <a:r>
            <a:rPr lang="es-MX" sz="2000" b="1" dirty="0">
              <a:solidFill>
                <a:schemeClr val="tx1"/>
              </a:solidFill>
            </a:rPr>
            <a:t>1) Enfocarse en el usuario final</a:t>
          </a:r>
          <a:endParaRPr lang="es-EC" sz="2000" dirty="0">
            <a:solidFill>
              <a:schemeClr val="tx1"/>
            </a:solidFill>
          </a:endParaRPr>
        </a:p>
        <a:p>
          <a:pPr algn="l"/>
          <a:r>
            <a:rPr lang="es-MX" sz="2000" b="1" dirty="0">
              <a:solidFill>
                <a:schemeClr val="tx1"/>
              </a:solidFill>
            </a:rPr>
            <a:t>2) Capacitación al personal </a:t>
          </a:r>
          <a:endParaRPr lang="es-EC" sz="2000" dirty="0">
            <a:solidFill>
              <a:schemeClr val="tx1"/>
            </a:solidFill>
          </a:endParaRPr>
        </a:p>
        <a:p>
          <a:pPr algn="l"/>
          <a:r>
            <a:rPr lang="es-MX" sz="2000" b="1" dirty="0">
              <a:solidFill>
                <a:schemeClr val="tx1"/>
              </a:solidFill>
            </a:rPr>
            <a:t>3) Reconocimiento  del trabajo que se realiza</a:t>
          </a:r>
          <a:endParaRPr lang="es-EC" sz="2000" dirty="0">
            <a:solidFill>
              <a:schemeClr val="tx1"/>
            </a:solidFill>
          </a:endParaRPr>
        </a:p>
        <a:p>
          <a:pPr algn="l"/>
          <a:r>
            <a:rPr lang="es-MX" sz="2000" b="1" dirty="0">
              <a:solidFill>
                <a:schemeClr val="tx1"/>
              </a:solidFill>
            </a:rPr>
            <a:t>4) Mejor organización del trabajo </a:t>
          </a:r>
          <a:endParaRPr lang="es-MX" sz="20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672552CE-7931-4319-9DC8-9052F5D659C8}" type="parTrans" cxnId="{68720380-755C-46F4-8DE3-E3EB9F8AD8B9}">
      <dgm:prSet/>
      <dgm:spPr/>
      <dgm:t>
        <a:bodyPr/>
        <a:lstStyle/>
        <a:p>
          <a:endParaRPr lang="es-MX"/>
        </a:p>
      </dgm:t>
    </dgm:pt>
    <dgm:pt modelId="{B75C6CB4-13D1-4CC0-8B34-E7D049EDBAE6}" type="sibTrans" cxnId="{68720380-755C-46F4-8DE3-E3EB9F8AD8B9}">
      <dgm:prSet/>
      <dgm:spPr/>
      <dgm:t>
        <a:bodyPr/>
        <a:lstStyle/>
        <a:p>
          <a:endParaRPr lang="es-MX"/>
        </a:p>
      </dgm:t>
    </dgm:pt>
    <dgm:pt modelId="{BD517ABC-3A22-4D11-904C-E9902998BCC3}">
      <dgm:prSet phldrT="[Texto]" custT="1"/>
      <dgm:spPr/>
      <dgm:t>
        <a:bodyPr/>
        <a:lstStyle/>
        <a:p>
          <a:pPr algn="l"/>
          <a:r>
            <a:rPr lang="es-MX" sz="2000" b="1" dirty="0">
              <a:solidFill>
                <a:schemeClr val="tx1"/>
              </a:solidFill>
              <a:latin typeface="Cambria" panose="02040503050406030204" pitchFamily="18" charset="0"/>
            </a:rPr>
            <a:t>1) Comunicación efectiva</a:t>
          </a:r>
        </a:p>
        <a:p>
          <a:pPr algn="l"/>
          <a:r>
            <a:rPr lang="es-MX" sz="2000" b="1" dirty="0">
              <a:solidFill>
                <a:schemeClr val="tx1"/>
              </a:solidFill>
              <a:latin typeface="Cambria" panose="02040503050406030204" pitchFamily="18" charset="0"/>
            </a:rPr>
            <a:t>2) Identificar fortalezas y debilidades</a:t>
          </a:r>
        </a:p>
        <a:p>
          <a:pPr algn="l"/>
          <a:r>
            <a:rPr lang="es-MX" sz="2000" b="1" dirty="0">
              <a:solidFill>
                <a:schemeClr val="tx1"/>
              </a:solidFill>
              <a:latin typeface="Cambria" panose="02040503050406030204" pitchFamily="18" charset="0"/>
            </a:rPr>
            <a:t>3) Eliminar duplicidad de trabajo</a:t>
          </a:r>
        </a:p>
        <a:p>
          <a:pPr algn="l"/>
          <a:r>
            <a:rPr lang="es-MX" sz="2000" b="1" dirty="0">
              <a:solidFill>
                <a:schemeClr val="tx1"/>
              </a:solidFill>
              <a:latin typeface="Cambria" panose="02040503050406030204" pitchFamily="18" charset="0"/>
            </a:rPr>
            <a:t>4) Fomenta el trabajo en equipo</a:t>
          </a:r>
          <a:endParaRPr lang="es-MX" sz="2000" dirty="0">
            <a:latin typeface="Cambria" panose="02040503050406030204" pitchFamily="18" charset="0"/>
          </a:endParaRPr>
        </a:p>
      </dgm:t>
    </dgm:pt>
    <dgm:pt modelId="{81043C81-7658-44CE-89EA-E2897363F6E3}" type="sibTrans" cxnId="{A5B516D0-9832-455E-B53B-745204B9ADA9}">
      <dgm:prSet/>
      <dgm:spPr/>
      <dgm:t>
        <a:bodyPr/>
        <a:lstStyle/>
        <a:p>
          <a:endParaRPr lang="es-MX"/>
        </a:p>
      </dgm:t>
    </dgm:pt>
    <dgm:pt modelId="{6716875E-9A92-4042-A689-9EC9214E65E9}" type="parTrans" cxnId="{A5B516D0-9832-455E-B53B-745204B9ADA9}">
      <dgm:prSet/>
      <dgm:spPr/>
      <dgm:t>
        <a:bodyPr/>
        <a:lstStyle/>
        <a:p>
          <a:endParaRPr lang="es-MX"/>
        </a:p>
      </dgm:t>
    </dgm:pt>
    <dgm:pt modelId="{9675C92B-5CCF-4F94-ADFE-7019D9577570}">
      <dgm:prSet phldrT="[Texto]" custT="1"/>
      <dgm:spPr/>
      <dgm:t>
        <a:bodyPr/>
        <a:lstStyle/>
        <a:p>
          <a:pPr algn="ctr"/>
          <a:r>
            <a:rPr lang="es-MX" sz="2400" b="1" dirty="0">
              <a:solidFill>
                <a:schemeClr val="tx1"/>
              </a:solidFill>
              <a:latin typeface="Cambria" panose="02040503050406030204" pitchFamily="18" charset="0"/>
            </a:rPr>
            <a:t>PROCESOS</a:t>
          </a:r>
        </a:p>
        <a:p>
          <a:pPr algn="l"/>
          <a:r>
            <a:rPr lang="es-MX" sz="2000" b="1" dirty="0">
              <a:solidFill>
                <a:schemeClr val="tx1"/>
              </a:solidFill>
              <a:latin typeface="Cambria" panose="02040503050406030204" pitchFamily="18" charset="0"/>
            </a:rPr>
            <a:t>1) Documentados </a:t>
          </a:r>
        </a:p>
        <a:p>
          <a:pPr algn="l"/>
          <a:r>
            <a:rPr lang="es-MX" sz="2000" b="1" dirty="0">
              <a:solidFill>
                <a:schemeClr val="tx1"/>
              </a:solidFill>
              <a:latin typeface="Cambria" panose="02040503050406030204" pitchFamily="18" charset="0"/>
            </a:rPr>
            <a:t>2) Medirlos</a:t>
          </a:r>
        </a:p>
        <a:p>
          <a:pPr algn="l"/>
          <a:r>
            <a:rPr lang="es-MX" sz="2000" b="1" dirty="0">
              <a:solidFill>
                <a:schemeClr val="tx1"/>
              </a:solidFill>
              <a:latin typeface="Cambria" panose="02040503050406030204" pitchFamily="18" charset="0"/>
            </a:rPr>
            <a:t>3) Evaluarlos</a:t>
          </a:r>
        </a:p>
        <a:p>
          <a:pPr algn="l"/>
          <a:r>
            <a:rPr lang="es-MX" sz="2000" b="1" dirty="0">
              <a:solidFill>
                <a:schemeClr val="tx1"/>
              </a:solidFill>
              <a:latin typeface="Cambria" panose="02040503050406030204" pitchFamily="18" charset="0"/>
            </a:rPr>
            <a:t>4) Identificar puntos críticos</a:t>
          </a:r>
        </a:p>
        <a:p>
          <a:pPr algn="l"/>
          <a:r>
            <a:rPr lang="es-MX" sz="2000" b="1" dirty="0">
              <a:solidFill>
                <a:schemeClr val="tx1"/>
              </a:solidFill>
              <a:latin typeface="Cambria" panose="02040503050406030204" pitchFamily="18" charset="0"/>
            </a:rPr>
            <a:t>5) Mejorarlos </a:t>
          </a:r>
        </a:p>
      </dgm:t>
    </dgm:pt>
    <dgm:pt modelId="{C13CE5EA-0240-41F6-BAC6-CB23D65F6BC8}" type="sibTrans" cxnId="{5CF2AA5D-6F91-4DE6-AA82-A2AEFC9C8044}">
      <dgm:prSet/>
      <dgm:spPr/>
      <dgm:t>
        <a:bodyPr/>
        <a:lstStyle/>
        <a:p>
          <a:endParaRPr lang="es-MX"/>
        </a:p>
      </dgm:t>
    </dgm:pt>
    <dgm:pt modelId="{D6408787-FA76-4818-8EBD-5783C1F4BBF9}" type="parTrans" cxnId="{5CF2AA5D-6F91-4DE6-AA82-A2AEFC9C8044}">
      <dgm:prSet/>
      <dgm:spPr/>
      <dgm:t>
        <a:bodyPr/>
        <a:lstStyle/>
        <a:p>
          <a:endParaRPr lang="es-MX"/>
        </a:p>
      </dgm:t>
    </dgm:pt>
    <dgm:pt modelId="{DFC7B20E-3B13-46C7-B60E-ED1CF7E337D9}" type="pres">
      <dgm:prSet presAssocID="{A6366B04-DBA3-425F-B7C5-B555502232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C0D09B-1D74-4289-B5D4-8A23A684B9F9}" type="pres">
      <dgm:prSet presAssocID="{9675C92B-5CCF-4F94-ADFE-7019D9577570}" presName="node" presStyleLbl="node1" presStyleIdx="0" presStyleCnt="3" custScaleX="126484" custScaleY="141020" custRadScaleRad="88272" custRadScaleInc="95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33A12-5476-4222-9A60-9FAB6CB045FB}" type="pres">
      <dgm:prSet presAssocID="{C13CE5EA-0240-41F6-BAC6-CB23D65F6BC8}" presName="sibTrans" presStyleLbl="sibTrans2D1" presStyleIdx="0" presStyleCnt="3" custScaleX="350057" custLinFactX="100000" custLinFactY="-58075" custLinFactNeighborX="196803" custLinFactNeighborY="-100000"/>
      <dgm:spPr/>
      <dgm:t>
        <a:bodyPr/>
        <a:lstStyle/>
        <a:p>
          <a:endParaRPr lang="es-ES"/>
        </a:p>
      </dgm:t>
    </dgm:pt>
    <dgm:pt modelId="{D2A68783-F92C-4422-83DD-A4FDC487246A}" type="pres">
      <dgm:prSet presAssocID="{C13CE5EA-0240-41F6-BAC6-CB23D65F6BC8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829CB465-BFDA-4664-9D73-884B51777194}" type="pres">
      <dgm:prSet presAssocID="{F5F9B2E5-AABE-4182-BA7B-30ACE7B95004}" presName="node" presStyleLbl="node1" presStyleIdx="1" presStyleCnt="3" custScaleX="149396" custScaleY="115764" custRadScaleRad="109672" custRadScaleInc="-562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35F9C-B559-4F87-9A81-23960532CD83}" type="pres">
      <dgm:prSet presAssocID="{B75C6CB4-13D1-4CC0-8B34-E7D049EDBAE6}" presName="sibTrans" presStyleLbl="sibTrans2D1" presStyleIdx="1" presStyleCnt="3" custScaleX="224890" custLinFactNeighborX="2520" custLinFactNeighborY="5640"/>
      <dgm:spPr/>
      <dgm:t>
        <a:bodyPr/>
        <a:lstStyle/>
        <a:p>
          <a:endParaRPr lang="es-ES"/>
        </a:p>
      </dgm:t>
    </dgm:pt>
    <dgm:pt modelId="{2284306B-788F-4795-A77B-9A48EBBC8747}" type="pres">
      <dgm:prSet presAssocID="{B75C6CB4-13D1-4CC0-8B34-E7D049EDBAE6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E3E5F517-E531-46A2-9ACA-A6B002B7F05B}" type="pres">
      <dgm:prSet presAssocID="{BD517ABC-3A22-4D11-904C-E9902998BCC3}" presName="node" presStyleLbl="node1" presStyleIdx="2" presStyleCnt="3" custScaleX="147146" custScaleY="112836" custRadScaleRad="98350" custRadScaleInc="539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1936ED-7822-4939-BE4F-5F2BCE079903}" type="pres">
      <dgm:prSet presAssocID="{81043C81-7658-44CE-89EA-E2897363F6E3}" presName="sibTrans" presStyleLbl="sibTrans2D1" presStyleIdx="2" presStyleCnt="3" custScaleX="408485" custLinFactX="-100000" custLinFactY="-60866" custLinFactNeighborX="-191706" custLinFactNeighborY="-100000"/>
      <dgm:spPr/>
      <dgm:t>
        <a:bodyPr/>
        <a:lstStyle/>
        <a:p>
          <a:endParaRPr lang="es-ES"/>
        </a:p>
      </dgm:t>
    </dgm:pt>
    <dgm:pt modelId="{B9EC774C-2926-4BE4-87A1-4053D0B76C9E}" type="pres">
      <dgm:prSet presAssocID="{81043C81-7658-44CE-89EA-E2897363F6E3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A54D8A7E-326F-45E4-A0EC-8FE44BF01FFB}" type="presOf" srcId="{9675C92B-5CCF-4F94-ADFE-7019D9577570}" destId="{03C0D09B-1D74-4289-B5D4-8A23A684B9F9}" srcOrd="0" destOrd="0" presId="urn:microsoft.com/office/officeart/2005/8/layout/cycle7"/>
    <dgm:cxn modelId="{7CD6FECB-8E46-463B-A317-C6E8D4BC9303}" type="presOf" srcId="{81043C81-7658-44CE-89EA-E2897363F6E3}" destId="{B9EC774C-2926-4BE4-87A1-4053D0B76C9E}" srcOrd="1" destOrd="0" presId="urn:microsoft.com/office/officeart/2005/8/layout/cycle7"/>
    <dgm:cxn modelId="{1B9F326F-A546-40A7-BD3B-E531ED8A7823}" type="presOf" srcId="{BD517ABC-3A22-4D11-904C-E9902998BCC3}" destId="{E3E5F517-E531-46A2-9ACA-A6B002B7F05B}" srcOrd="0" destOrd="0" presId="urn:microsoft.com/office/officeart/2005/8/layout/cycle7"/>
    <dgm:cxn modelId="{8ABBA769-5A78-4A40-A7F0-37E56380BB44}" type="presOf" srcId="{C13CE5EA-0240-41F6-BAC6-CB23D65F6BC8}" destId="{D2A68783-F92C-4422-83DD-A4FDC487246A}" srcOrd="1" destOrd="0" presId="urn:microsoft.com/office/officeart/2005/8/layout/cycle7"/>
    <dgm:cxn modelId="{A5B516D0-9832-455E-B53B-745204B9ADA9}" srcId="{A6366B04-DBA3-425F-B7C5-B555502232D4}" destId="{BD517ABC-3A22-4D11-904C-E9902998BCC3}" srcOrd="2" destOrd="0" parTransId="{6716875E-9A92-4042-A689-9EC9214E65E9}" sibTransId="{81043C81-7658-44CE-89EA-E2897363F6E3}"/>
    <dgm:cxn modelId="{F90F7611-2D35-4753-A0C8-8CAFAB97BF24}" type="presOf" srcId="{C13CE5EA-0240-41F6-BAC6-CB23D65F6BC8}" destId="{F5033A12-5476-4222-9A60-9FAB6CB045FB}" srcOrd="0" destOrd="0" presId="urn:microsoft.com/office/officeart/2005/8/layout/cycle7"/>
    <dgm:cxn modelId="{5CF2AA5D-6F91-4DE6-AA82-A2AEFC9C8044}" srcId="{A6366B04-DBA3-425F-B7C5-B555502232D4}" destId="{9675C92B-5CCF-4F94-ADFE-7019D9577570}" srcOrd="0" destOrd="0" parTransId="{D6408787-FA76-4818-8EBD-5783C1F4BBF9}" sibTransId="{C13CE5EA-0240-41F6-BAC6-CB23D65F6BC8}"/>
    <dgm:cxn modelId="{959432A4-D5D8-4B04-995B-923546B61283}" type="presOf" srcId="{F5F9B2E5-AABE-4182-BA7B-30ACE7B95004}" destId="{829CB465-BFDA-4664-9D73-884B51777194}" srcOrd="0" destOrd="0" presId="urn:microsoft.com/office/officeart/2005/8/layout/cycle7"/>
    <dgm:cxn modelId="{2C2A72D1-A062-4FDE-92A8-12CAB7325058}" type="presOf" srcId="{B75C6CB4-13D1-4CC0-8B34-E7D049EDBAE6}" destId="{2284306B-788F-4795-A77B-9A48EBBC8747}" srcOrd="1" destOrd="0" presId="urn:microsoft.com/office/officeart/2005/8/layout/cycle7"/>
    <dgm:cxn modelId="{68720380-755C-46F4-8DE3-E3EB9F8AD8B9}" srcId="{A6366B04-DBA3-425F-B7C5-B555502232D4}" destId="{F5F9B2E5-AABE-4182-BA7B-30ACE7B95004}" srcOrd="1" destOrd="0" parTransId="{672552CE-7931-4319-9DC8-9052F5D659C8}" sibTransId="{B75C6CB4-13D1-4CC0-8B34-E7D049EDBAE6}"/>
    <dgm:cxn modelId="{407831D9-B5E7-41C2-88E5-552285C7D066}" type="presOf" srcId="{A6366B04-DBA3-425F-B7C5-B555502232D4}" destId="{DFC7B20E-3B13-46C7-B60E-ED1CF7E337D9}" srcOrd="0" destOrd="0" presId="urn:microsoft.com/office/officeart/2005/8/layout/cycle7"/>
    <dgm:cxn modelId="{6E357FBC-0DF1-4375-A05B-EDAC0588D30A}" type="presOf" srcId="{81043C81-7658-44CE-89EA-E2897363F6E3}" destId="{1D1936ED-7822-4939-BE4F-5F2BCE079903}" srcOrd="0" destOrd="0" presId="urn:microsoft.com/office/officeart/2005/8/layout/cycle7"/>
    <dgm:cxn modelId="{40A427AC-F1E7-4C0B-BF44-E6717DFA0201}" type="presOf" srcId="{B75C6CB4-13D1-4CC0-8B34-E7D049EDBAE6}" destId="{06C35F9C-B559-4F87-9A81-23960532CD83}" srcOrd="0" destOrd="0" presId="urn:microsoft.com/office/officeart/2005/8/layout/cycle7"/>
    <dgm:cxn modelId="{CD7CFE07-5AA3-4CDC-B0D2-31844A7B16F0}" type="presParOf" srcId="{DFC7B20E-3B13-46C7-B60E-ED1CF7E337D9}" destId="{03C0D09B-1D74-4289-B5D4-8A23A684B9F9}" srcOrd="0" destOrd="0" presId="urn:microsoft.com/office/officeart/2005/8/layout/cycle7"/>
    <dgm:cxn modelId="{E4AAF863-E17B-4A2C-ADA6-C4EDBBA41536}" type="presParOf" srcId="{DFC7B20E-3B13-46C7-B60E-ED1CF7E337D9}" destId="{F5033A12-5476-4222-9A60-9FAB6CB045FB}" srcOrd="1" destOrd="0" presId="urn:microsoft.com/office/officeart/2005/8/layout/cycle7"/>
    <dgm:cxn modelId="{97DEDACF-E347-4FAF-A963-5CB7DB460A6C}" type="presParOf" srcId="{F5033A12-5476-4222-9A60-9FAB6CB045FB}" destId="{D2A68783-F92C-4422-83DD-A4FDC487246A}" srcOrd="0" destOrd="0" presId="urn:microsoft.com/office/officeart/2005/8/layout/cycle7"/>
    <dgm:cxn modelId="{FC9C8E76-C535-4AEC-A374-CDB7E0467950}" type="presParOf" srcId="{DFC7B20E-3B13-46C7-B60E-ED1CF7E337D9}" destId="{829CB465-BFDA-4664-9D73-884B51777194}" srcOrd="2" destOrd="0" presId="urn:microsoft.com/office/officeart/2005/8/layout/cycle7"/>
    <dgm:cxn modelId="{9AE8C6C1-7C43-4FC2-A601-7DA6862676B0}" type="presParOf" srcId="{DFC7B20E-3B13-46C7-B60E-ED1CF7E337D9}" destId="{06C35F9C-B559-4F87-9A81-23960532CD83}" srcOrd="3" destOrd="0" presId="urn:microsoft.com/office/officeart/2005/8/layout/cycle7"/>
    <dgm:cxn modelId="{6718BCB5-CC0B-448B-A47B-9A761A0B36C5}" type="presParOf" srcId="{06C35F9C-B559-4F87-9A81-23960532CD83}" destId="{2284306B-788F-4795-A77B-9A48EBBC8747}" srcOrd="0" destOrd="0" presId="urn:microsoft.com/office/officeart/2005/8/layout/cycle7"/>
    <dgm:cxn modelId="{7637266C-EBF1-4144-A572-455EEE3E18FE}" type="presParOf" srcId="{DFC7B20E-3B13-46C7-B60E-ED1CF7E337D9}" destId="{E3E5F517-E531-46A2-9ACA-A6B002B7F05B}" srcOrd="4" destOrd="0" presId="urn:microsoft.com/office/officeart/2005/8/layout/cycle7"/>
    <dgm:cxn modelId="{81E7F314-E8D4-4C3F-B59C-464ABC1F459E}" type="presParOf" srcId="{DFC7B20E-3B13-46C7-B60E-ED1CF7E337D9}" destId="{1D1936ED-7822-4939-BE4F-5F2BCE079903}" srcOrd="5" destOrd="0" presId="urn:microsoft.com/office/officeart/2005/8/layout/cycle7"/>
    <dgm:cxn modelId="{40610A43-3EAB-4624-B6DF-C9EE1569ECAC}" type="presParOf" srcId="{1D1936ED-7822-4939-BE4F-5F2BCE079903}" destId="{B9EC774C-2926-4BE4-87A1-4053D0B76C9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996819-B8E6-4405-A44D-C5F6BE2086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7FDFE8-89D2-4673-A705-9E3DF8815FFA}">
      <dgm:prSet phldrT="[Texto]" custT="1"/>
      <dgm:spPr>
        <a:solidFill>
          <a:srgbClr val="F70958"/>
        </a:solidFill>
        <a:ln>
          <a:solidFill>
            <a:srgbClr val="92D050"/>
          </a:solidFill>
        </a:ln>
      </dgm:spPr>
      <dgm:t>
        <a:bodyPr/>
        <a:lstStyle/>
        <a:p>
          <a:r>
            <a:rPr lang="es-MX" sz="6500" b="1" dirty="0" smtClean="0">
              <a:solidFill>
                <a:schemeClr val="tx1"/>
              </a:solidFill>
              <a:latin typeface="Cambria" panose="02040503050406030204" pitchFamily="18" charset="0"/>
            </a:rPr>
            <a:t>3) </a:t>
          </a:r>
          <a:r>
            <a:rPr lang="en-US" sz="6600" b="1" dirty="0" smtClean="0">
              <a:solidFill>
                <a:schemeClr val="tx1"/>
              </a:solidFill>
              <a:latin typeface="Open Sans" panose="020B0606030504020204" pitchFamily="34" charset="0"/>
            </a:rPr>
            <a:t>JERARQUÍA </a:t>
          </a:r>
          <a:r>
            <a:rPr lang="en-US" sz="6600" b="1" dirty="0">
              <a:solidFill>
                <a:schemeClr val="tx1"/>
              </a:solidFill>
              <a:latin typeface="Open Sans" panose="020B0606030504020204" pitchFamily="34" charset="0"/>
            </a:rPr>
            <a:t>Y CLASIFICACIÓN DE LOS PROCESOS</a:t>
          </a:r>
          <a:endParaRPr lang="es-MX" sz="66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1EA8A61-EBE9-4E05-AC65-A358CB968FAA}" type="parTrans" cxnId="{D9336C79-46D4-4129-BE1E-67C4784B7169}">
      <dgm:prSet/>
      <dgm:spPr/>
      <dgm:t>
        <a:bodyPr/>
        <a:lstStyle/>
        <a:p>
          <a:endParaRPr lang="es-MX"/>
        </a:p>
      </dgm:t>
    </dgm:pt>
    <dgm:pt modelId="{067194FC-B546-4854-A3AA-C93A9C575A31}" type="sibTrans" cxnId="{D9336C79-46D4-4129-BE1E-67C4784B7169}">
      <dgm:prSet/>
      <dgm:spPr/>
      <dgm:t>
        <a:bodyPr/>
        <a:lstStyle/>
        <a:p>
          <a:endParaRPr lang="es-MX"/>
        </a:p>
      </dgm:t>
    </dgm:pt>
    <dgm:pt modelId="{63F43289-729A-4D34-BBF5-C775C2068120}" type="pres">
      <dgm:prSet presAssocID="{08996819-B8E6-4405-A44D-C5F6BE2086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49640A-DE0D-45BE-9594-822FCF3B873C}" type="pres">
      <dgm:prSet presAssocID="{7A7FDFE8-89D2-4673-A705-9E3DF8815FFA}" presName="node" presStyleLbl="node1" presStyleIdx="0" presStyleCnt="1" custLinFactNeighborX="1569" custLinFactNeighborY="-4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336C79-46D4-4129-BE1E-67C4784B7169}" srcId="{08996819-B8E6-4405-A44D-C5F6BE208648}" destId="{7A7FDFE8-89D2-4673-A705-9E3DF8815FFA}" srcOrd="0" destOrd="0" parTransId="{91EA8A61-EBE9-4E05-AC65-A358CB968FAA}" sibTransId="{067194FC-B546-4854-A3AA-C93A9C575A31}"/>
    <dgm:cxn modelId="{A9641811-69D6-4A93-8DCF-0CE4E8E5E8ED}" type="presOf" srcId="{08996819-B8E6-4405-A44D-C5F6BE208648}" destId="{63F43289-729A-4D34-BBF5-C775C2068120}" srcOrd="0" destOrd="0" presId="urn:microsoft.com/office/officeart/2005/8/layout/hList6"/>
    <dgm:cxn modelId="{F5673E7E-16B6-4D20-81CE-63DDF043B2F1}" type="presOf" srcId="{7A7FDFE8-89D2-4673-A705-9E3DF8815FFA}" destId="{7249640A-DE0D-45BE-9594-822FCF3B873C}" srcOrd="0" destOrd="0" presId="urn:microsoft.com/office/officeart/2005/8/layout/hList6"/>
    <dgm:cxn modelId="{F33238DF-7F42-42DE-AA1A-1A77B9AAD444}" type="presParOf" srcId="{63F43289-729A-4D34-BBF5-C775C2068120}" destId="{7249640A-DE0D-45BE-9594-822FCF3B873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996819-B8E6-4405-A44D-C5F6BE2086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7FDFE8-89D2-4673-A705-9E3DF8815FFA}">
      <dgm:prSet phldrT="[Texto]" custT="1"/>
      <dgm:spPr>
        <a:solidFill>
          <a:srgbClr val="C840AE"/>
        </a:solidFill>
        <a:ln>
          <a:solidFill>
            <a:srgbClr val="92D050"/>
          </a:solidFill>
        </a:ln>
      </dgm:spPr>
      <dgm:t>
        <a:bodyPr/>
        <a:lstStyle/>
        <a:p>
          <a:r>
            <a:rPr lang="es-MX" sz="6500" b="1" dirty="0" smtClean="0">
              <a:solidFill>
                <a:schemeClr val="tx1"/>
              </a:solidFill>
              <a:latin typeface="Cambria" panose="02040503050406030204" pitchFamily="18" charset="0"/>
            </a:rPr>
            <a:t>4) </a:t>
          </a:r>
          <a:r>
            <a:rPr lang="es-MX" sz="6500" b="1" dirty="0" smtClean="0">
              <a:solidFill>
                <a:schemeClr val="tx1"/>
              </a:solidFill>
              <a:latin typeface="Cambria" panose="02040503050406030204" pitchFamily="18" charset="0"/>
            </a:rPr>
            <a:t>FASES DEL MODELO DE GESTIÓN POR </a:t>
          </a:r>
          <a:r>
            <a:rPr lang="en-US" sz="6600" b="1" dirty="0" smtClean="0">
              <a:solidFill>
                <a:schemeClr val="tx1"/>
              </a:solidFill>
              <a:latin typeface="Open Sans" panose="020B0606030504020204" pitchFamily="34" charset="0"/>
            </a:rPr>
            <a:t>PROCESOS</a:t>
          </a:r>
          <a:endParaRPr lang="es-MX" sz="66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1EA8A61-EBE9-4E05-AC65-A358CB968FAA}" type="parTrans" cxnId="{D9336C79-46D4-4129-BE1E-67C4784B7169}">
      <dgm:prSet/>
      <dgm:spPr/>
      <dgm:t>
        <a:bodyPr/>
        <a:lstStyle/>
        <a:p>
          <a:endParaRPr lang="es-MX"/>
        </a:p>
      </dgm:t>
    </dgm:pt>
    <dgm:pt modelId="{067194FC-B546-4854-A3AA-C93A9C575A31}" type="sibTrans" cxnId="{D9336C79-46D4-4129-BE1E-67C4784B7169}">
      <dgm:prSet/>
      <dgm:spPr/>
      <dgm:t>
        <a:bodyPr/>
        <a:lstStyle/>
        <a:p>
          <a:endParaRPr lang="es-MX"/>
        </a:p>
      </dgm:t>
    </dgm:pt>
    <dgm:pt modelId="{63F43289-729A-4D34-BBF5-C775C2068120}" type="pres">
      <dgm:prSet presAssocID="{08996819-B8E6-4405-A44D-C5F6BE2086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49640A-DE0D-45BE-9594-822FCF3B873C}" type="pres">
      <dgm:prSet presAssocID="{7A7FDFE8-89D2-4673-A705-9E3DF8815FFA}" presName="node" presStyleLbl="node1" presStyleIdx="0" presStyleCnt="1" custLinFactNeighborX="1569" custLinFactNeighborY="-4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336C79-46D4-4129-BE1E-67C4784B7169}" srcId="{08996819-B8E6-4405-A44D-C5F6BE208648}" destId="{7A7FDFE8-89D2-4673-A705-9E3DF8815FFA}" srcOrd="0" destOrd="0" parTransId="{91EA8A61-EBE9-4E05-AC65-A358CB968FAA}" sibTransId="{067194FC-B546-4854-A3AA-C93A9C575A31}"/>
    <dgm:cxn modelId="{A9641811-69D6-4A93-8DCF-0CE4E8E5E8ED}" type="presOf" srcId="{08996819-B8E6-4405-A44D-C5F6BE208648}" destId="{63F43289-729A-4D34-BBF5-C775C2068120}" srcOrd="0" destOrd="0" presId="urn:microsoft.com/office/officeart/2005/8/layout/hList6"/>
    <dgm:cxn modelId="{F5673E7E-16B6-4D20-81CE-63DDF043B2F1}" type="presOf" srcId="{7A7FDFE8-89D2-4673-A705-9E3DF8815FFA}" destId="{7249640A-DE0D-45BE-9594-822FCF3B873C}" srcOrd="0" destOrd="0" presId="urn:microsoft.com/office/officeart/2005/8/layout/hList6"/>
    <dgm:cxn modelId="{F33238DF-7F42-42DE-AA1A-1A77B9AAD444}" type="presParOf" srcId="{63F43289-729A-4D34-BBF5-C775C2068120}" destId="{7249640A-DE0D-45BE-9594-822FCF3B873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B8F448-DD62-4D21-8EEF-F3E0DC713869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DD8DE24-0A5E-425D-B26A-A4C9A0830E13}">
      <dgm:prSet phldrT="[Texto]" custT="1"/>
      <dgm:spPr/>
      <dgm:t>
        <a:bodyPr/>
        <a:lstStyle/>
        <a:p>
          <a:pPr algn="ctr"/>
          <a:r>
            <a:rPr lang="es-MX" altLang="es-EC" sz="1400" b="1" dirty="0">
              <a:solidFill>
                <a:schemeClr val="tx1"/>
              </a:solidFill>
              <a:latin typeface="Cambria" panose="02040503050406030204" pitchFamily="18" charset="0"/>
              <a:cs typeface="Aharoni" panose="02010803020104030203" pitchFamily="2" charset="-79"/>
            </a:rPr>
            <a:t>DOCENCIA	     INVESTIGACIÓN	VINCULACIÓN CON LA SOCIEDAD</a:t>
          </a:r>
          <a:endParaRPr lang="es-EC" altLang="es-EC" sz="1400" b="1" dirty="0">
            <a:solidFill>
              <a:schemeClr val="tx1"/>
            </a:solidFill>
            <a:latin typeface="Cambria" panose="02040503050406030204" pitchFamily="18" charset="0"/>
            <a:cs typeface="Aharoni" panose="02010803020104030203" pitchFamily="2" charset="-79"/>
          </a:endParaRPr>
        </a:p>
      </dgm:t>
    </dgm:pt>
    <dgm:pt modelId="{F1CD8394-5891-4C8F-9679-B8C6925DEAEA}" type="sibTrans" cxnId="{3EB0697B-DA57-4F61-AA99-C9AC677D8D3D}">
      <dgm:prSet/>
      <dgm:spPr/>
      <dgm:t>
        <a:bodyPr/>
        <a:lstStyle/>
        <a:p>
          <a:pPr algn="ctr"/>
          <a:endParaRPr lang="es-MX"/>
        </a:p>
      </dgm:t>
    </dgm:pt>
    <dgm:pt modelId="{E813FFCE-3A66-4CA7-8004-674763FCB90E}" type="parTrans" cxnId="{3EB0697B-DA57-4F61-AA99-C9AC677D8D3D}">
      <dgm:prSet/>
      <dgm:spPr/>
      <dgm:t>
        <a:bodyPr/>
        <a:lstStyle/>
        <a:p>
          <a:pPr algn="ctr"/>
          <a:endParaRPr lang="es-MX"/>
        </a:p>
      </dgm:t>
    </dgm:pt>
    <dgm:pt modelId="{E941EDCB-CD88-4F7A-8E2A-1C8AF1E4C653}" type="pres">
      <dgm:prSet presAssocID="{CDB8F448-DD62-4D21-8EEF-F3E0DC7138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2D775F-6BC7-4E8F-8599-03F113CF8CE3}" type="pres">
      <dgm:prSet presAssocID="{7DD8DE24-0A5E-425D-B26A-A4C9A0830E13}" presName="node" presStyleLbl="node1" presStyleIdx="0" presStyleCnt="1" custScaleX="1114558" custScaleY="125546" custLinFactX="76460" custLinFactY="-3066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9241BB-63CF-4417-BD65-4530E3DD2C9B}" type="presOf" srcId="{CDB8F448-DD62-4D21-8EEF-F3E0DC713869}" destId="{E941EDCB-CD88-4F7A-8E2A-1C8AF1E4C653}" srcOrd="0" destOrd="0" presId="urn:microsoft.com/office/officeart/2005/8/layout/default#2"/>
    <dgm:cxn modelId="{85D7A45E-1E24-4729-818F-697533DF1AFF}" type="presOf" srcId="{7DD8DE24-0A5E-425D-B26A-A4C9A0830E13}" destId="{C92D775F-6BC7-4E8F-8599-03F113CF8CE3}" srcOrd="0" destOrd="0" presId="urn:microsoft.com/office/officeart/2005/8/layout/default#2"/>
    <dgm:cxn modelId="{3EB0697B-DA57-4F61-AA99-C9AC677D8D3D}" srcId="{CDB8F448-DD62-4D21-8EEF-F3E0DC713869}" destId="{7DD8DE24-0A5E-425D-B26A-A4C9A0830E13}" srcOrd="0" destOrd="0" parTransId="{E813FFCE-3A66-4CA7-8004-674763FCB90E}" sibTransId="{F1CD8394-5891-4C8F-9679-B8C6925DEAEA}"/>
    <dgm:cxn modelId="{452B31D4-3416-4551-A35E-5EF79E112670}" type="presParOf" srcId="{E941EDCB-CD88-4F7A-8E2A-1C8AF1E4C653}" destId="{C92D775F-6BC7-4E8F-8599-03F113CF8CE3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B8F448-DD62-4D21-8EEF-F3E0DC713869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DD8DE24-0A5E-425D-B26A-A4C9A0830E13}">
      <dgm:prSet phldrT="[Texto]" custT="1"/>
      <dgm:spPr/>
      <dgm:t>
        <a:bodyPr/>
        <a:lstStyle/>
        <a:p>
          <a:pPr algn="ctr"/>
          <a:r>
            <a:rPr lang="es-EC" altLang="es-EC" sz="1400" b="1" dirty="0">
              <a:solidFill>
                <a:schemeClr val="tx1"/>
              </a:solidFill>
              <a:latin typeface="Cambria" panose="02040503050406030204" pitchFamily="18" charset="0"/>
              <a:cs typeface="Aharoni" panose="02010803020104030203" pitchFamily="2" charset="-79"/>
            </a:rPr>
            <a:t> A. GESTIÓN DIRECTIVA</a:t>
          </a:r>
        </a:p>
      </dgm:t>
    </dgm:pt>
    <dgm:pt modelId="{F1CD8394-5891-4C8F-9679-B8C6925DEAEA}" type="sibTrans" cxnId="{3EB0697B-DA57-4F61-AA99-C9AC677D8D3D}">
      <dgm:prSet/>
      <dgm:spPr/>
      <dgm:t>
        <a:bodyPr/>
        <a:lstStyle/>
        <a:p>
          <a:pPr algn="ctr"/>
          <a:endParaRPr lang="es-MX"/>
        </a:p>
      </dgm:t>
    </dgm:pt>
    <dgm:pt modelId="{E813FFCE-3A66-4CA7-8004-674763FCB90E}" type="parTrans" cxnId="{3EB0697B-DA57-4F61-AA99-C9AC677D8D3D}">
      <dgm:prSet/>
      <dgm:spPr/>
      <dgm:t>
        <a:bodyPr/>
        <a:lstStyle/>
        <a:p>
          <a:pPr algn="ctr"/>
          <a:endParaRPr lang="es-MX"/>
        </a:p>
      </dgm:t>
    </dgm:pt>
    <dgm:pt modelId="{E941EDCB-CD88-4F7A-8E2A-1C8AF1E4C653}" type="pres">
      <dgm:prSet presAssocID="{CDB8F448-DD62-4D21-8EEF-F3E0DC7138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2D775F-6BC7-4E8F-8599-03F113CF8CE3}" type="pres">
      <dgm:prSet presAssocID="{7DD8DE24-0A5E-425D-B26A-A4C9A0830E13}" presName="node" presStyleLbl="node1" presStyleIdx="0" presStyleCnt="1" custScaleX="1114558" custScaleY="125546" custLinFactNeighborX="-759" custLinFactNeighborY="31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A78F1D-678F-4D56-9B89-A54F82416AE0}" type="presOf" srcId="{7DD8DE24-0A5E-425D-B26A-A4C9A0830E13}" destId="{C92D775F-6BC7-4E8F-8599-03F113CF8CE3}" srcOrd="0" destOrd="0" presId="urn:microsoft.com/office/officeart/2005/8/layout/default#2"/>
    <dgm:cxn modelId="{93E7B1F7-F57A-440C-A832-C9C01ADCC7A9}" type="presOf" srcId="{CDB8F448-DD62-4D21-8EEF-F3E0DC713869}" destId="{E941EDCB-CD88-4F7A-8E2A-1C8AF1E4C653}" srcOrd="0" destOrd="0" presId="urn:microsoft.com/office/officeart/2005/8/layout/default#2"/>
    <dgm:cxn modelId="{3EB0697B-DA57-4F61-AA99-C9AC677D8D3D}" srcId="{CDB8F448-DD62-4D21-8EEF-F3E0DC713869}" destId="{7DD8DE24-0A5E-425D-B26A-A4C9A0830E13}" srcOrd="0" destOrd="0" parTransId="{E813FFCE-3A66-4CA7-8004-674763FCB90E}" sibTransId="{F1CD8394-5891-4C8F-9679-B8C6925DEAEA}"/>
    <dgm:cxn modelId="{CB0360E0-943F-4883-9705-1BE32C9588A5}" type="presParOf" srcId="{E941EDCB-CD88-4F7A-8E2A-1C8AF1E4C653}" destId="{C92D775F-6BC7-4E8F-8599-03F113CF8CE3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926B6-2C7D-43D9-BF13-1EDE34835DF9}">
      <dsp:nvSpPr>
        <dsp:cNvPr id="0" name=""/>
        <dsp:cNvSpPr/>
      </dsp:nvSpPr>
      <dsp:spPr>
        <a:xfrm>
          <a:off x="893008" y="79833"/>
          <a:ext cx="2875498" cy="25764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B77C4-2BF3-4F22-991F-8CC616974DC7}">
      <dsp:nvSpPr>
        <dsp:cNvPr id="0" name=""/>
        <dsp:cNvSpPr/>
      </dsp:nvSpPr>
      <dsp:spPr>
        <a:xfrm>
          <a:off x="1316100" y="602705"/>
          <a:ext cx="2039427" cy="1031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latin typeface="Berlin Sans FB Demi" panose="020E0802020502020306" pitchFamily="34" charset="0"/>
              <a:cs typeface="Aharoni" panose="02010803020104030203" pitchFamily="2" charset="-79"/>
            </a:rPr>
            <a:t>MODELO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latin typeface="Berlin Sans FB Demi" panose="020E0802020502020306" pitchFamily="34" charset="0"/>
              <a:cs typeface="Aharoni" panose="02010803020104030203" pitchFamily="2" charset="-79"/>
            </a:rPr>
            <a:t>DE GESTIÓN </a:t>
          </a:r>
        </a:p>
      </dsp:txBody>
      <dsp:txXfrm>
        <a:off x="1316100" y="602705"/>
        <a:ext cx="2039427" cy="1031822"/>
      </dsp:txXfrm>
    </dsp:sp>
    <dsp:sp modelId="{20EF0DA8-873A-4E27-BB5A-3CD3C971178D}">
      <dsp:nvSpPr>
        <dsp:cNvPr id="0" name=""/>
        <dsp:cNvSpPr/>
      </dsp:nvSpPr>
      <dsp:spPr>
        <a:xfrm>
          <a:off x="404442" y="1377603"/>
          <a:ext cx="2615218" cy="24453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2297B-DB38-4E0E-B9D3-7142B672A57F}">
      <dsp:nvSpPr>
        <dsp:cNvPr id="0" name=""/>
        <dsp:cNvSpPr/>
      </dsp:nvSpPr>
      <dsp:spPr>
        <a:xfrm>
          <a:off x="1083004" y="2338562"/>
          <a:ext cx="1221558" cy="61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atin typeface="Berlin Sans FB Demi" panose="020E0802020502020306" pitchFamily="34" charset="0"/>
              <a:cs typeface="Aharoni" panose="02010803020104030203" pitchFamily="2" charset="-79"/>
            </a:rPr>
            <a:t>POR</a:t>
          </a:r>
          <a:r>
            <a:rPr lang="es-MX" sz="1600" b="1" kern="1200" dirty="0">
              <a:latin typeface="Cambria" panose="02040503050406030204" pitchFamily="18" charset="0"/>
              <a:cs typeface="Aharoni" panose="02010803020104030203" pitchFamily="2" charset="-79"/>
            </a:rPr>
            <a:t> </a:t>
          </a:r>
        </a:p>
      </dsp:txBody>
      <dsp:txXfrm>
        <a:off x="1083004" y="2338562"/>
        <a:ext cx="1221558" cy="610632"/>
      </dsp:txXfrm>
    </dsp:sp>
    <dsp:sp modelId="{D8F1AFC2-0C24-4287-B599-C72F33F20BE1}">
      <dsp:nvSpPr>
        <dsp:cNvPr id="0" name=""/>
        <dsp:cNvSpPr/>
      </dsp:nvSpPr>
      <dsp:spPr>
        <a:xfrm>
          <a:off x="1361663" y="2951935"/>
          <a:ext cx="1888688" cy="18894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D8D7D-DA6F-40E9-B284-41C93B69A286}">
      <dsp:nvSpPr>
        <dsp:cNvPr id="0" name=""/>
        <dsp:cNvSpPr/>
      </dsp:nvSpPr>
      <dsp:spPr>
        <a:xfrm>
          <a:off x="1578650" y="3610980"/>
          <a:ext cx="1452237" cy="61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latin typeface="Berlin Sans FB Demi" panose="020E0802020502020306" pitchFamily="34" charset="0"/>
              <a:cs typeface="Aharoni" panose="02010803020104030203" pitchFamily="2" charset="-79"/>
            </a:rPr>
            <a:t>PROCESOS</a:t>
          </a:r>
        </a:p>
      </dsp:txBody>
      <dsp:txXfrm>
        <a:off x="1578650" y="3610980"/>
        <a:ext cx="1452237" cy="610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9640A-DE0D-45BE-9594-822FCF3B873C}">
      <dsp:nvSpPr>
        <dsp:cNvPr id="0" name=""/>
        <dsp:cNvSpPr/>
      </dsp:nvSpPr>
      <dsp:spPr>
        <a:xfrm rot="16200000">
          <a:off x="2446730" y="-2446730"/>
          <a:ext cx="5640427" cy="10533888"/>
        </a:xfrm>
        <a:prstGeom prst="flowChartManualOperation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0" tIns="0" rIns="508000" bIns="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>
              <a:solidFill>
                <a:srgbClr val="FFFFFF"/>
              </a:solidFill>
              <a:latin typeface="Open Sans" panose="020B0606030504020204" pitchFamily="34" charset="0"/>
            </a:rPr>
            <a:t>1) </a:t>
          </a:r>
          <a:r>
            <a:rPr lang="en-US" sz="8000" b="1" kern="1200" dirty="0" smtClean="0">
              <a:solidFill>
                <a:srgbClr val="FFFFFF"/>
              </a:solidFill>
              <a:latin typeface="Open Sans" panose="020B0606030504020204" pitchFamily="34" charset="0"/>
            </a:rPr>
            <a:t>DEFINICIONES</a:t>
          </a:r>
          <a:endParaRPr lang="en-US" sz="8000" b="1" kern="1200" dirty="0">
            <a:solidFill>
              <a:srgbClr val="FFFFFF"/>
            </a:solidFill>
            <a:latin typeface="Open Sans" panose="020B0606030504020204" pitchFamily="34" charset="0"/>
          </a:endParaRPr>
        </a:p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4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5400000">
        <a:off x="0" y="1128085"/>
        <a:ext cx="10533888" cy="3384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9640A-DE0D-45BE-9594-822FCF3B873C}">
      <dsp:nvSpPr>
        <dsp:cNvPr id="0" name=""/>
        <dsp:cNvSpPr/>
      </dsp:nvSpPr>
      <dsp:spPr>
        <a:xfrm rot="16200000">
          <a:off x="2446730" y="-2446730"/>
          <a:ext cx="5640427" cy="10533888"/>
        </a:xfrm>
        <a:prstGeom prst="flowChartManualOperati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0" tIns="0" rIns="3429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FFFFFF"/>
              </a:solidFill>
              <a:latin typeface="Open Sans" panose="020B0606030504020204" pitchFamily="34" charset="0"/>
            </a:rPr>
            <a:t>2) </a:t>
          </a:r>
          <a:r>
            <a:rPr lang="en-US" sz="5400" b="1" kern="1200" dirty="0">
              <a:solidFill>
                <a:srgbClr val="FFFFFF"/>
              </a:solidFill>
              <a:latin typeface="Open Sans" panose="020B0606030504020204" pitchFamily="34" charset="0"/>
            </a:rPr>
            <a:t>BENEFICIOS </a:t>
          </a:r>
          <a:r>
            <a:rPr lang="en-US" sz="5400" b="1" kern="1200" dirty="0" smtClean="0">
              <a:solidFill>
                <a:srgbClr val="FFFFFF"/>
              </a:solidFill>
              <a:latin typeface="Open Sans" panose="020B0606030504020204" pitchFamily="34" charset="0"/>
            </a:rPr>
            <a:t>Y </a:t>
          </a:r>
          <a:r>
            <a:rPr lang="en-US" sz="5400" b="1" kern="1200" dirty="0">
              <a:solidFill>
                <a:srgbClr val="FFFFFF"/>
              </a:solidFill>
              <a:latin typeface="Open Sans" panose="020B0606030504020204" pitchFamily="34" charset="0"/>
            </a:rPr>
            <a:t>EXPERIENCIAS EN OTRAS INSTITUCIONES </a:t>
          </a:r>
          <a:endParaRPr lang="es-MX" sz="54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5400000">
        <a:off x="0" y="1128085"/>
        <a:ext cx="10533888" cy="3384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0D09B-1D74-4289-B5D4-8A23A684B9F9}">
      <dsp:nvSpPr>
        <dsp:cNvPr id="0" name=""/>
        <dsp:cNvSpPr/>
      </dsp:nvSpPr>
      <dsp:spPr>
        <a:xfrm>
          <a:off x="4295620" y="147676"/>
          <a:ext cx="4111243" cy="229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tx1"/>
              </a:solidFill>
              <a:latin typeface="Cambria" panose="02040503050406030204" pitchFamily="18" charset="0"/>
            </a:rPr>
            <a:t>PROCESOS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Cambria" panose="02040503050406030204" pitchFamily="18" charset="0"/>
            </a:rPr>
            <a:t>1) Documentados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Cambria" panose="02040503050406030204" pitchFamily="18" charset="0"/>
            </a:rPr>
            <a:t>2) Medirlos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Cambria" panose="02040503050406030204" pitchFamily="18" charset="0"/>
            </a:rPr>
            <a:t>3) Evaluarlos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Cambria" panose="02040503050406030204" pitchFamily="18" charset="0"/>
            </a:rPr>
            <a:t>4) Identificar puntos críticos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Cambria" panose="02040503050406030204" pitchFamily="18" charset="0"/>
            </a:rPr>
            <a:t>5) Mejorarlos </a:t>
          </a:r>
        </a:p>
      </dsp:txBody>
      <dsp:txXfrm>
        <a:off x="4362746" y="214802"/>
        <a:ext cx="3976991" cy="2157609"/>
      </dsp:txXfrm>
    </dsp:sp>
    <dsp:sp modelId="{F5033A12-5476-4222-9A60-9FAB6CB045FB}">
      <dsp:nvSpPr>
        <dsp:cNvPr id="0" name=""/>
        <dsp:cNvSpPr/>
      </dsp:nvSpPr>
      <dsp:spPr>
        <a:xfrm rot="2323885">
          <a:off x="8679520" y="1462235"/>
          <a:ext cx="1846518" cy="5688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>
        <a:off x="8850166" y="1575999"/>
        <a:ext cx="1505226" cy="341293"/>
      </dsp:txXfrm>
    </dsp:sp>
    <dsp:sp modelId="{829CB465-BFDA-4664-9D73-884B51777194}">
      <dsp:nvSpPr>
        <dsp:cNvPr id="0" name=""/>
        <dsp:cNvSpPr/>
      </dsp:nvSpPr>
      <dsp:spPr>
        <a:xfrm>
          <a:off x="7039230" y="2852082"/>
          <a:ext cx="4855976" cy="1881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</a:rPr>
            <a:t>1) Enfocarse en el usuario final</a:t>
          </a:r>
          <a:endParaRPr lang="es-EC" sz="2000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</a:rPr>
            <a:t>2) Capacitación al personal </a:t>
          </a:r>
          <a:endParaRPr lang="es-EC" sz="2000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</a:rPr>
            <a:t>3) Reconocimiento  del trabajo que se realiza</a:t>
          </a:r>
          <a:endParaRPr lang="es-EC" sz="2000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</a:rPr>
            <a:t>4) Mejor organización del trabajo </a:t>
          </a:r>
          <a:endParaRPr lang="es-MX" sz="20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094334" y="2907186"/>
        <a:ext cx="4745768" cy="1771192"/>
      </dsp:txXfrm>
    </dsp:sp>
    <dsp:sp modelId="{06C35F9C-B559-4F87-9A81-23960532CD83}">
      <dsp:nvSpPr>
        <dsp:cNvPr id="0" name=""/>
        <dsp:cNvSpPr/>
      </dsp:nvSpPr>
      <dsp:spPr>
        <a:xfrm rot="10749086">
          <a:off x="5652616" y="3588364"/>
          <a:ext cx="1186274" cy="5688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 rot="10800000">
        <a:off x="5823262" y="3702128"/>
        <a:ext cx="844982" cy="341293"/>
      </dsp:txXfrm>
    </dsp:sp>
    <dsp:sp modelId="{E3E5F517-E531-46A2-9ACA-A6B002B7F05B}">
      <dsp:nvSpPr>
        <dsp:cNvPr id="0" name=""/>
        <dsp:cNvSpPr/>
      </dsp:nvSpPr>
      <dsp:spPr>
        <a:xfrm>
          <a:off x="642849" y="2971156"/>
          <a:ext cx="4782842" cy="183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Cambria" panose="02040503050406030204" pitchFamily="18" charset="0"/>
            </a:rPr>
            <a:t>1) Comunicación efectiva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Cambria" panose="02040503050406030204" pitchFamily="18" charset="0"/>
            </a:rPr>
            <a:t>2) Identificar fortalezas y debilidades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Cambria" panose="02040503050406030204" pitchFamily="18" charset="0"/>
            </a:rPr>
            <a:t>3) Eliminar duplicidad de trabajo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Cambria" panose="02040503050406030204" pitchFamily="18" charset="0"/>
            </a:rPr>
            <a:t>4) Fomenta el trabajo en equipo</a:t>
          </a:r>
          <a:endParaRPr lang="es-MX" sz="2000" kern="1200" dirty="0">
            <a:latin typeface="Cambria" panose="02040503050406030204" pitchFamily="18" charset="0"/>
          </a:endParaRPr>
        </a:p>
      </dsp:txBody>
      <dsp:txXfrm>
        <a:off x="696560" y="3024867"/>
        <a:ext cx="4675420" cy="1726392"/>
      </dsp:txXfrm>
    </dsp:sp>
    <dsp:sp modelId="{1D1936ED-7822-4939-BE4F-5F2BCE079903}">
      <dsp:nvSpPr>
        <dsp:cNvPr id="0" name=""/>
        <dsp:cNvSpPr/>
      </dsp:nvSpPr>
      <dsp:spPr>
        <a:xfrm rot="19318100">
          <a:off x="1930271" y="1505896"/>
          <a:ext cx="2154721" cy="5688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>
        <a:off x="2100917" y="1619660"/>
        <a:ext cx="1813429" cy="341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9640A-DE0D-45BE-9594-822FCF3B873C}">
      <dsp:nvSpPr>
        <dsp:cNvPr id="0" name=""/>
        <dsp:cNvSpPr/>
      </dsp:nvSpPr>
      <dsp:spPr>
        <a:xfrm rot="16200000">
          <a:off x="1591144" y="-1591144"/>
          <a:ext cx="5544616" cy="8726905"/>
        </a:xfrm>
        <a:prstGeom prst="flowChartManualOperation">
          <a:avLst/>
        </a:prstGeom>
        <a:solidFill>
          <a:srgbClr val="F70958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3) </a:t>
          </a:r>
          <a:r>
            <a:rPr lang="en-US" sz="6600" b="1" kern="1200" dirty="0" smtClean="0">
              <a:solidFill>
                <a:schemeClr val="tx1"/>
              </a:solidFill>
              <a:latin typeface="Open Sans" panose="020B0606030504020204" pitchFamily="34" charset="0"/>
            </a:rPr>
            <a:t>JERARQUÍA </a:t>
          </a:r>
          <a:r>
            <a:rPr lang="en-US" sz="6600" b="1" kern="1200" dirty="0">
              <a:solidFill>
                <a:schemeClr val="tx1"/>
              </a:solidFill>
              <a:latin typeface="Open Sans" panose="020B0606030504020204" pitchFamily="34" charset="0"/>
            </a:rPr>
            <a:t>Y CLASIFICACIÓN DE LOS PROCESOS</a:t>
          </a:r>
          <a:endParaRPr lang="es-MX" sz="66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5400000">
        <a:off x="0" y="1108923"/>
        <a:ext cx="8726905" cy="3326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9640A-DE0D-45BE-9594-822FCF3B873C}">
      <dsp:nvSpPr>
        <dsp:cNvPr id="0" name=""/>
        <dsp:cNvSpPr/>
      </dsp:nvSpPr>
      <dsp:spPr>
        <a:xfrm rot="16200000">
          <a:off x="2143232" y="-2143232"/>
          <a:ext cx="5544616" cy="9831081"/>
        </a:xfrm>
        <a:prstGeom prst="flowChartManualOperation">
          <a:avLst/>
        </a:prstGeom>
        <a:solidFill>
          <a:srgbClr val="C840AE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4) </a:t>
          </a:r>
          <a:r>
            <a:rPr lang="es-MX" sz="65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FASES DEL MODELO DE GESTIÓN POR </a:t>
          </a:r>
          <a:r>
            <a:rPr lang="en-US" sz="6600" b="1" kern="1200" dirty="0" smtClean="0">
              <a:solidFill>
                <a:schemeClr val="tx1"/>
              </a:solidFill>
              <a:latin typeface="Open Sans" panose="020B0606030504020204" pitchFamily="34" charset="0"/>
            </a:rPr>
            <a:t>PROCESOS</a:t>
          </a:r>
          <a:endParaRPr lang="es-MX" sz="66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5400000">
        <a:off x="0" y="1108923"/>
        <a:ext cx="9831081" cy="3326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D775F-6BC7-4E8F-8599-03F113CF8CE3}">
      <dsp:nvSpPr>
        <dsp:cNvPr id="0" name=""/>
        <dsp:cNvSpPr/>
      </dsp:nvSpPr>
      <dsp:spPr>
        <a:xfrm>
          <a:off x="8262" y="0"/>
          <a:ext cx="6065379" cy="4099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C" sz="1400" b="1" kern="1200" dirty="0">
              <a:solidFill>
                <a:schemeClr val="tx1"/>
              </a:solidFill>
              <a:latin typeface="Cambria" panose="02040503050406030204" pitchFamily="18" charset="0"/>
              <a:cs typeface="Aharoni" panose="02010803020104030203" pitchFamily="2" charset="-79"/>
            </a:rPr>
            <a:t>DOCENCIA	     INVESTIGACIÓN	VINCULACIÓN CON LA SOCIEDAD</a:t>
          </a:r>
          <a:endParaRPr lang="es-EC" altLang="es-EC" sz="1400" b="1" kern="1200" dirty="0">
            <a:solidFill>
              <a:schemeClr val="tx1"/>
            </a:solidFill>
            <a:latin typeface="Cambria" panose="02040503050406030204" pitchFamily="18" charset="0"/>
            <a:cs typeface="Aharoni" panose="02010803020104030203" pitchFamily="2" charset="-79"/>
          </a:endParaRPr>
        </a:p>
      </dsp:txBody>
      <dsp:txXfrm>
        <a:off x="8262" y="0"/>
        <a:ext cx="6065379" cy="4099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D775F-6BC7-4E8F-8599-03F113CF8CE3}">
      <dsp:nvSpPr>
        <dsp:cNvPr id="0" name=""/>
        <dsp:cNvSpPr/>
      </dsp:nvSpPr>
      <dsp:spPr>
        <a:xfrm>
          <a:off x="0" y="3115"/>
          <a:ext cx="6065379" cy="4099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400" b="1" kern="1200" dirty="0">
              <a:solidFill>
                <a:schemeClr val="tx1"/>
              </a:solidFill>
              <a:latin typeface="Cambria" panose="02040503050406030204" pitchFamily="18" charset="0"/>
              <a:cs typeface="Aharoni" panose="02010803020104030203" pitchFamily="2" charset="-79"/>
            </a:rPr>
            <a:t> A. GESTIÓN DIRECTIVA</a:t>
          </a:r>
        </a:p>
      </dsp:txBody>
      <dsp:txXfrm>
        <a:off x="0" y="3115"/>
        <a:ext cx="6065379" cy="409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6C96-E244-415D-ADEC-52613B82855A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A998-FDDF-4CBB-A6D1-3297020689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89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0A998-FDDF-4CBB-A6D1-32970206893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81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0A998-FDDF-4CBB-A6D1-329702068930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12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40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7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85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95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9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1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61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2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3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8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784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0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79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70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35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04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64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41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5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02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3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253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09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61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465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60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78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51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54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57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8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740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38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87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07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24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10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38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62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73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65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23401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76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2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69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24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5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52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61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424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95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5728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7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37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1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955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92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9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42EA-D973-44F1-8E9C-EAB67C0ADFCD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C51D88-37A5-4E06-98EE-BA66A8C770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77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25/02/2020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‹Nº›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C605822-8054-41E3-83F4-44BBFF876134}"/>
              </a:ext>
            </a:extLst>
          </p:cNvPr>
          <p:cNvGrpSpPr/>
          <p:nvPr/>
        </p:nvGrpSpPr>
        <p:grpSpPr>
          <a:xfrm>
            <a:off x="3784642" y="1218335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42" name="Freeform 6">
              <a:extLst>
                <a:ext uri="{FF2B5EF4-FFF2-40B4-BE49-F238E27FC236}">
                  <a16:creationId xmlns:a16="http://schemas.microsoft.com/office/drawing/2014/main" id="{3CD091AD-12C0-452A-AAA9-BB34C7F6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9E565781-AED7-4F88-80EE-1905677D5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4" name="Line 9">
              <a:extLst>
                <a:ext uri="{FF2B5EF4-FFF2-40B4-BE49-F238E27FC236}">
                  <a16:creationId xmlns:a16="http://schemas.microsoft.com/office/drawing/2014/main" id="{2B2B7232-8DEB-4550-A3F6-A11429E3D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5" name="Line 10">
              <a:extLst>
                <a:ext uri="{FF2B5EF4-FFF2-40B4-BE49-F238E27FC236}">
                  <a16:creationId xmlns:a16="http://schemas.microsoft.com/office/drawing/2014/main" id="{240AA8B4-9ACF-4E6F-B8EA-74338B157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6" name="Freeform 11">
              <a:extLst>
                <a:ext uri="{FF2B5EF4-FFF2-40B4-BE49-F238E27FC236}">
                  <a16:creationId xmlns:a16="http://schemas.microsoft.com/office/drawing/2014/main" id="{F2519281-DE52-4F11-8A41-461384360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2E952D9-176F-4DBF-908A-C72739DAD3AF}"/>
              </a:ext>
            </a:extLst>
          </p:cNvPr>
          <p:cNvGrpSpPr/>
          <p:nvPr/>
        </p:nvGrpSpPr>
        <p:grpSpPr>
          <a:xfrm>
            <a:off x="2276101" y="1213221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54" name="Freeform 6">
              <a:extLst>
                <a:ext uri="{FF2B5EF4-FFF2-40B4-BE49-F238E27FC236}">
                  <a16:creationId xmlns:a16="http://schemas.microsoft.com/office/drawing/2014/main" id="{3C42EF1D-D20B-4CA9-A88A-3BEFC1CC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5" name="Freeform 7">
              <a:extLst>
                <a:ext uri="{FF2B5EF4-FFF2-40B4-BE49-F238E27FC236}">
                  <a16:creationId xmlns:a16="http://schemas.microsoft.com/office/drawing/2014/main" id="{FE88189E-3AEE-4A50-9554-E86D97FBD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6" name="Line 9">
              <a:extLst>
                <a:ext uri="{FF2B5EF4-FFF2-40B4-BE49-F238E27FC236}">
                  <a16:creationId xmlns:a16="http://schemas.microsoft.com/office/drawing/2014/main" id="{B88E865E-D8DE-4155-92B1-43354F888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7" name="Line 10">
              <a:extLst>
                <a:ext uri="{FF2B5EF4-FFF2-40B4-BE49-F238E27FC236}">
                  <a16:creationId xmlns:a16="http://schemas.microsoft.com/office/drawing/2014/main" id="{1B846A99-FC93-446F-AFF2-A097FF4EA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8" name="Freeform 11">
              <a:extLst>
                <a:ext uri="{FF2B5EF4-FFF2-40B4-BE49-F238E27FC236}">
                  <a16:creationId xmlns:a16="http://schemas.microsoft.com/office/drawing/2014/main" id="{5D6B79C2-DF98-472F-84C1-32A4D47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8652B8A-90D5-4D71-81A0-DDE44D9A930F}"/>
              </a:ext>
            </a:extLst>
          </p:cNvPr>
          <p:cNvGrpSpPr/>
          <p:nvPr/>
        </p:nvGrpSpPr>
        <p:grpSpPr>
          <a:xfrm>
            <a:off x="1527281" y="1587238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60" name="Freeform 6">
              <a:extLst>
                <a:ext uri="{FF2B5EF4-FFF2-40B4-BE49-F238E27FC236}">
                  <a16:creationId xmlns:a16="http://schemas.microsoft.com/office/drawing/2014/main" id="{0C18C8B1-3E87-4CD5-8B81-1CBC7D07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1" name="Freeform 7">
              <a:extLst>
                <a:ext uri="{FF2B5EF4-FFF2-40B4-BE49-F238E27FC236}">
                  <a16:creationId xmlns:a16="http://schemas.microsoft.com/office/drawing/2014/main" id="{00229CD7-8B0C-4EEF-B644-B7CA04C48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2" name="Line 9">
              <a:extLst>
                <a:ext uri="{FF2B5EF4-FFF2-40B4-BE49-F238E27FC236}">
                  <a16:creationId xmlns:a16="http://schemas.microsoft.com/office/drawing/2014/main" id="{3ECE9852-03FC-4910-8973-18E878A2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3" name="Line 10">
              <a:extLst>
                <a:ext uri="{FF2B5EF4-FFF2-40B4-BE49-F238E27FC236}">
                  <a16:creationId xmlns:a16="http://schemas.microsoft.com/office/drawing/2014/main" id="{84692EE3-721C-41F0-8CB5-764107773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C708FA77-E450-45EE-8376-16C12956A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669E9103-3ACE-4877-B99B-44A6DE8709AC}"/>
              </a:ext>
            </a:extLst>
          </p:cNvPr>
          <p:cNvGrpSpPr/>
          <p:nvPr/>
        </p:nvGrpSpPr>
        <p:grpSpPr>
          <a:xfrm>
            <a:off x="786419" y="3201911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72" name="Freeform 6">
              <a:extLst>
                <a:ext uri="{FF2B5EF4-FFF2-40B4-BE49-F238E27FC236}">
                  <a16:creationId xmlns:a16="http://schemas.microsoft.com/office/drawing/2014/main" id="{5DDCBEFF-B58D-48B2-8002-552324FFD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3" name="Freeform 7">
              <a:extLst>
                <a:ext uri="{FF2B5EF4-FFF2-40B4-BE49-F238E27FC236}">
                  <a16:creationId xmlns:a16="http://schemas.microsoft.com/office/drawing/2014/main" id="{8BEF0513-6AC9-43A4-A2A0-63C19EEDA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4" name="Line 9">
              <a:extLst>
                <a:ext uri="{FF2B5EF4-FFF2-40B4-BE49-F238E27FC236}">
                  <a16:creationId xmlns:a16="http://schemas.microsoft.com/office/drawing/2014/main" id="{BA6A2360-B5CF-4F65-999B-A65D24AAF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5" name="Line 10">
              <a:extLst>
                <a:ext uri="{FF2B5EF4-FFF2-40B4-BE49-F238E27FC236}">
                  <a16:creationId xmlns:a16="http://schemas.microsoft.com/office/drawing/2014/main" id="{A2D73730-67AA-45EE-A82C-E344697B4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6" name="Freeform 11">
              <a:extLst>
                <a:ext uri="{FF2B5EF4-FFF2-40B4-BE49-F238E27FC236}">
                  <a16:creationId xmlns:a16="http://schemas.microsoft.com/office/drawing/2014/main" id="{A662CA63-14F6-4B6A-8327-4A230D75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6F11EAF-442D-466B-B20B-F05D2FA21020}"/>
              </a:ext>
            </a:extLst>
          </p:cNvPr>
          <p:cNvGrpSpPr/>
          <p:nvPr/>
        </p:nvGrpSpPr>
        <p:grpSpPr>
          <a:xfrm>
            <a:off x="966471" y="4150679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78" name="Freeform 6">
              <a:extLst>
                <a:ext uri="{FF2B5EF4-FFF2-40B4-BE49-F238E27FC236}">
                  <a16:creationId xmlns:a16="http://schemas.microsoft.com/office/drawing/2014/main" id="{6D11FE58-0625-4F90-9B56-796CC252E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9" name="Freeform 7">
              <a:extLst>
                <a:ext uri="{FF2B5EF4-FFF2-40B4-BE49-F238E27FC236}">
                  <a16:creationId xmlns:a16="http://schemas.microsoft.com/office/drawing/2014/main" id="{9411714A-4A8F-4F39-8F47-BEE1DBF5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0" name="Line 9">
              <a:extLst>
                <a:ext uri="{FF2B5EF4-FFF2-40B4-BE49-F238E27FC236}">
                  <a16:creationId xmlns:a16="http://schemas.microsoft.com/office/drawing/2014/main" id="{DA959FAF-645A-4E53-B509-249DED222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1" name="Line 10">
              <a:extLst>
                <a:ext uri="{FF2B5EF4-FFF2-40B4-BE49-F238E27FC236}">
                  <a16:creationId xmlns:a16="http://schemas.microsoft.com/office/drawing/2014/main" id="{27C50D6C-9BF5-43CA-900E-1AFA1630C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2" name="Freeform 11">
              <a:extLst>
                <a:ext uri="{FF2B5EF4-FFF2-40B4-BE49-F238E27FC236}">
                  <a16:creationId xmlns:a16="http://schemas.microsoft.com/office/drawing/2014/main" id="{E80A7B7D-76EC-4909-B413-006BAD779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A9DBDB7-C164-44D9-8524-E2ED671C8807}"/>
              </a:ext>
            </a:extLst>
          </p:cNvPr>
          <p:cNvGrpSpPr/>
          <p:nvPr/>
        </p:nvGrpSpPr>
        <p:grpSpPr>
          <a:xfrm>
            <a:off x="1470636" y="4751259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84" name="Freeform 6">
              <a:extLst>
                <a:ext uri="{FF2B5EF4-FFF2-40B4-BE49-F238E27FC236}">
                  <a16:creationId xmlns:a16="http://schemas.microsoft.com/office/drawing/2014/main" id="{3C986B72-9DD5-48E2-A089-057A1B1F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5" name="Freeform 7">
              <a:extLst>
                <a:ext uri="{FF2B5EF4-FFF2-40B4-BE49-F238E27FC236}">
                  <a16:creationId xmlns:a16="http://schemas.microsoft.com/office/drawing/2014/main" id="{53BAFDB1-85E6-46F8-8601-624FDAC3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6" name="Line 9">
              <a:extLst>
                <a:ext uri="{FF2B5EF4-FFF2-40B4-BE49-F238E27FC236}">
                  <a16:creationId xmlns:a16="http://schemas.microsoft.com/office/drawing/2014/main" id="{E7E4743A-60E3-4C4D-B21F-F9CAE7202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7" name="Line 10">
              <a:extLst>
                <a:ext uri="{FF2B5EF4-FFF2-40B4-BE49-F238E27FC236}">
                  <a16:creationId xmlns:a16="http://schemas.microsoft.com/office/drawing/2014/main" id="{B6FA1DD0-89C8-4D23-9A8A-1179923BE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8" name="Freeform 11">
              <a:extLst>
                <a:ext uri="{FF2B5EF4-FFF2-40B4-BE49-F238E27FC236}">
                  <a16:creationId xmlns:a16="http://schemas.microsoft.com/office/drawing/2014/main" id="{9ED32C95-3E33-4412-9270-3E08A8F6D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3EB817C-736D-4658-8397-7F8B4B6936E2}"/>
              </a:ext>
            </a:extLst>
          </p:cNvPr>
          <p:cNvGrpSpPr/>
          <p:nvPr/>
        </p:nvGrpSpPr>
        <p:grpSpPr>
          <a:xfrm>
            <a:off x="2258213" y="5167361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90" name="Freeform 6">
              <a:extLst>
                <a:ext uri="{FF2B5EF4-FFF2-40B4-BE49-F238E27FC236}">
                  <a16:creationId xmlns:a16="http://schemas.microsoft.com/office/drawing/2014/main" id="{B5EB4293-61D0-449A-8DAB-A6AE1830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1" name="Freeform 7">
              <a:extLst>
                <a:ext uri="{FF2B5EF4-FFF2-40B4-BE49-F238E27FC236}">
                  <a16:creationId xmlns:a16="http://schemas.microsoft.com/office/drawing/2014/main" id="{46764FB3-4CAA-4BDC-87E0-57B048C15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2" name="Line 9">
              <a:extLst>
                <a:ext uri="{FF2B5EF4-FFF2-40B4-BE49-F238E27FC236}">
                  <a16:creationId xmlns:a16="http://schemas.microsoft.com/office/drawing/2014/main" id="{C8F718EA-9B47-46AC-9D5A-06D5178EF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3" name="Line 10">
              <a:extLst>
                <a:ext uri="{FF2B5EF4-FFF2-40B4-BE49-F238E27FC236}">
                  <a16:creationId xmlns:a16="http://schemas.microsoft.com/office/drawing/2014/main" id="{DBE0E948-4983-4E9A-AB79-0CC1DD3C3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4" name="Freeform 11">
              <a:extLst>
                <a:ext uri="{FF2B5EF4-FFF2-40B4-BE49-F238E27FC236}">
                  <a16:creationId xmlns:a16="http://schemas.microsoft.com/office/drawing/2014/main" id="{1AEC9636-CCDA-4392-91BD-CF69E92A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E047C4A4-8BF2-46EC-9C9E-25F7E4E11DF7}"/>
              </a:ext>
            </a:extLst>
          </p:cNvPr>
          <p:cNvGrpSpPr/>
          <p:nvPr/>
        </p:nvGrpSpPr>
        <p:grpSpPr>
          <a:xfrm>
            <a:off x="3185373" y="5206255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96" name="Freeform 6">
              <a:extLst>
                <a:ext uri="{FF2B5EF4-FFF2-40B4-BE49-F238E27FC236}">
                  <a16:creationId xmlns:a16="http://schemas.microsoft.com/office/drawing/2014/main" id="{EA634187-178B-4304-8537-00F2C4C4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7" name="Freeform 7">
              <a:extLst>
                <a:ext uri="{FF2B5EF4-FFF2-40B4-BE49-F238E27FC236}">
                  <a16:creationId xmlns:a16="http://schemas.microsoft.com/office/drawing/2014/main" id="{2D22B0A9-2D1F-4C16-9A2B-28E12EBEB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8" name="Line 9">
              <a:extLst>
                <a:ext uri="{FF2B5EF4-FFF2-40B4-BE49-F238E27FC236}">
                  <a16:creationId xmlns:a16="http://schemas.microsoft.com/office/drawing/2014/main" id="{72239473-85E2-49EB-BE43-88538DDA4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9" name="Line 10">
              <a:extLst>
                <a:ext uri="{FF2B5EF4-FFF2-40B4-BE49-F238E27FC236}">
                  <a16:creationId xmlns:a16="http://schemas.microsoft.com/office/drawing/2014/main" id="{81B9E79C-D5CF-499D-B348-5E9249729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0" name="Freeform 11">
              <a:extLst>
                <a:ext uri="{FF2B5EF4-FFF2-40B4-BE49-F238E27FC236}">
                  <a16:creationId xmlns:a16="http://schemas.microsoft.com/office/drawing/2014/main" id="{7C72C001-5E96-4E80-891D-F81A536C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50E603F-14FC-4687-B652-C9DCF44D1353}"/>
              </a:ext>
            </a:extLst>
          </p:cNvPr>
          <p:cNvGrpSpPr/>
          <p:nvPr/>
        </p:nvGrpSpPr>
        <p:grpSpPr>
          <a:xfrm>
            <a:off x="4003935" y="5045413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302" name="Freeform 6">
              <a:extLst>
                <a:ext uri="{FF2B5EF4-FFF2-40B4-BE49-F238E27FC236}">
                  <a16:creationId xmlns:a16="http://schemas.microsoft.com/office/drawing/2014/main" id="{DF6AAFC7-4C57-44C7-B7A5-5FD16EC1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3" name="Freeform 7">
              <a:extLst>
                <a:ext uri="{FF2B5EF4-FFF2-40B4-BE49-F238E27FC236}">
                  <a16:creationId xmlns:a16="http://schemas.microsoft.com/office/drawing/2014/main" id="{0B09EF49-1E05-42C6-ACEF-CC776ACC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4" name="Line 9">
              <a:extLst>
                <a:ext uri="{FF2B5EF4-FFF2-40B4-BE49-F238E27FC236}">
                  <a16:creationId xmlns:a16="http://schemas.microsoft.com/office/drawing/2014/main" id="{81E32BD8-F610-4877-A14C-DC3D3F97B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5" name="Line 10">
              <a:extLst>
                <a:ext uri="{FF2B5EF4-FFF2-40B4-BE49-F238E27FC236}">
                  <a16:creationId xmlns:a16="http://schemas.microsoft.com/office/drawing/2014/main" id="{F08C351F-B0C7-4D59-8223-38DD0E9C6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6" name="Freeform 11">
              <a:extLst>
                <a:ext uri="{FF2B5EF4-FFF2-40B4-BE49-F238E27FC236}">
                  <a16:creationId xmlns:a16="http://schemas.microsoft.com/office/drawing/2014/main" id="{D41905F6-F076-4A41-870C-F52827398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804" name="Group 803">
            <a:extLst>
              <a:ext uri="{FF2B5EF4-FFF2-40B4-BE49-F238E27FC236}">
                <a16:creationId xmlns:a16="http://schemas.microsoft.com/office/drawing/2014/main" id="{555FBBC0-C764-437E-9FCC-BEAB8D8DEAD6}"/>
              </a:ext>
            </a:extLst>
          </p:cNvPr>
          <p:cNvGrpSpPr/>
          <p:nvPr/>
        </p:nvGrpSpPr>
        <p:grpSpPr>
          <a:xfrm>
            <a:off x="1032647" y="2286655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805" name="Freeform 6">
              <a:extLst>
                <a:ext uri="{FF2B5EF4-FFF2-40B4-BE49-F238E27FC236}">
                  <a16:creationId xmlns:a16="http://schemas.microsoft.com/office/drawing/2014/main" id="{8DD3275C-1097-405A-873A-CA355CC9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06" name="Freeform 7">
              <a:extLst>
                <a:ext uri="{FF2B5EF4-FFF2-40B4-BE49-F238E27FC236}">
                  <a16:creationId xmlns:a16="http://schemas.microsoft.com/office/drawing/2014/main" id="{8385E648-B057-4343-97EC-FCFE433F6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07" name="Line 9">
              <a:extLst>
                <a:ext uri="{FF2B5EF4-FFF2-40B4-BE49-F238E27FC236}">
                  <a16:creationId xmlns:a16="http://schemas.microsoft.com/office/drawing/2014/main" id="{D0F55770-6456-47A1-90CA-454B778A8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08" name="Line 10">
              <a:extLst>
                <a:ext uri="{FF2B5EF4-FFF2-40B4-BE49-F238E27FC236}">
                  <a16:creationId xmlns:a16="http://schemas.microsoft.com/office/drawing/2014/main" id="{D1D84A7E-E3A8-4911-8C39-C4FECDAB0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09" name="Freeform 11">
              <a:extLst>
                <a:ext uri="{FF2B5EF4-FFF2-40B4-BE49-F238E27FC236}">
                  <a16:creationId xmlns:a16="http://schemas.microsoft.com/office/drawing/2014/main" id="{97E1B8C1-2AD2-4624-B406-E94D7074F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810" name="Group 809">
            <a:extLst>
              <a:ext uri="{FF2B5EF4-FFF2-40B4-BE49-F238E27FC236}">
                <a16:creationId xmlns:a16="http://schemas.microsoft.com/office/drawing/2014/main" id="{8D89C849-9D08-4096-AF22-CFA14A2E874F}"/>
              </a:ext>
            </a:extLst>
          </p:cNvPr>
          <p:cNvGrpSpPr/>
          <p:nvPr/>
        </p:nvGrpSpPr>
        <p:grpSpPr>
          <a:xfrm>
            <a:off x="3032288" y="1149323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811" name="Freeform 6">
              <a:extLst>
                <a:ext uri="{FF2B5EF4-FFF2-40B4-BE49-F238E27FC236}">
                  <a16:creationId xmlns:a16="http://schemas.microsoft.com/office/drawing/2014/main" id="{280280C7-6DE6-4512-AB30-7EB4315C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12" name="Freeform 7">
              <a:extLst>
                <a:ext uri="{FF2B5EF4-FFF2-40B4-BE49-F238E27FC236}">
                  <a16:creationId xmlns:a16="http://schemas.microsoft.com/office/drawing/2014/main" id="{F6F37ABD-F889-42DF-AB9B-95D0E02E5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13" name="Line 9">
              <a:extLst>
                <a:ext uri="{FF2B5EF4-FFF2-40B4-BE49-F238E27FC236}">
                  <a16:creationId xmlns:a16="http://schemas.microsoft.com/office/drawing/2014/main" id="{C627FB2E-83A9-4C95-AF12-BAA7A6F76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14" name="Line 10">
              <a:extLst>
                <a:ext uri="{FF2B5EF4-FFF2-40B4-BE49-F238E27FC236}">
                  <a16:creationId xmlns:a16="http://schemas.microsoft.com/office/drawing/2014/main" id="{9CDFCA89-A969-400C-8F05-4D92F2338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15" name="Freeform 11">
              <a:extLst>
                <a:ext uri="{FF2B5EF4-FFF2-40B4-BE49-F238E27FC236}">
                  <a16:creationId xmlns:a16="http://schemas.microsoft.com/office/drawing/2014/main" id="{0620DA56-86CC-4A65-BAAD-877C2468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F51CF94-DC15-46B9-9401-07B2D5FFAD9B}"/>
              </a:ext>
            </a:extLst>
          </p:cNvPr>
          <p:cNvGrpSpPr/>
          <p:nvPr/>
        </p:nvGrpSpPr>
        <p:grpSpPr>
          <a:xfrm>
            <a:off x="5145010" y="3003954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24" name="Freeform 6">
              <a:extLst>
                <a:ext uri="{FF2B5EF4-FFF2-40B4-BE49-F238E27FC236}">
                  <a16:creationId xmlns:a16="http://schemas.microsoft.com/office/drawing/2014/main" id="{819ED5F7-FF9A-4DB7-9C9C-DFD5E6959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5" name="Freeform 7">
              <a:extLst>
                <a:ext uri="{FF2B5EF4-FFF2-40B4-BE49-F238E27FC236}">
                  <a16:creationId xmlns:a16="http://schemas.microsoft.com/office/drawing/2014/main" id="{7C99CAB4-186C-41F1-AB3F-C25C3651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6" name="Line 9">
              <a:extLst>
                <a:ext uri="{FF2B5EF4-FFF2-40B4-BE49-F238E27FC236}">
                  <a16:creationId xmlns:a16="http://schemas.microsoft.com/office/drawing/2014/main" id="{2A44BB58-0CC1-41E8-80B0-BFA457534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7" name="Line 10">
              <a:extLst>
                <a:ext uri="{FF2B5EF4-FFF2-40B4-BE49-F238E27FC236}">
                  <a16:creationId xmlns:a16="http://schemas.microsoft.com/office/drawing/2014/main" id="{51DEEC2E-B9CE-4432-952D-004EFD56B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8" name="Freeform 11">
              <a:extLst>
                <a:ext uri="{FF2B5EF4-FFF2-40B4-BE49-F238E27FC236}">
                  <a16:creationId xmlns:a16="http://schemas.microsoft.com/office/drawing/2014/main" id="{EE4397E3-3471-45A7-A52A-F691E7983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30B3CE2-942A-437F-AAFF-8CB21635CA33}"/>
              </a:ext>
            </a:extLst>
          </p:cNvPr>
          <p:cNvGrpSpPr/>
          <p:nvPr/>
        </p:nvGrpSpPr>
        <p:grpSpPr>
          <a:xfrm>
            <a:off x="4408513" y="1596748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36" name="Freeform 6">
              <a:extLst>
                <a:ext uri="{FF2B5EF4-FFF2-40B4-BE49-F238E27FC236}">
                  <a16:creationId xmlns:a16="http://schemas.microsoft.com/office/drawing/2014/main" id="{A58DC678-FB44-44ED-84D8-E70D89478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62008ECD-BC57-42CB-9C6A-85910F7EE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8" name="Line 9">
              <a:extLst>
                <a:ext uri="{FF2B5EF4-FFF2-40B4-BE49-F238E27FC236}">
                  <a16:creationId xmlns:a16="http://schemas.microsoft.com/office/drawing/2014/main" id="{AA70938D-702C-4A66-9DD2-7C7C456D6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9" name="Line 10">
              <a:extLst>
                <a:ext uri="{FF2B5EF4-FFF2-40B4-BE49-F238E27FC236}">
                  <a16:creationId xmlns:a16="http://schemas.microsoft.com/office/drawing/2014/main" id="{15619A9E-35FF-4D55-80C8-3722E6F8A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5CA2B63A-6023-4456-B050-F506D138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7821A0E-4C4F-47A8-B739-DE3C9306BF89}"/>
              </a:ext>
            </a:extLst>
          </p:cNvPr>
          <p:cNvGrpSpPr/>
          <p:nvPr/>
        </p:nvGrpSpPr>
        <p:grpSpPr>
          <a:xfrm>
            <a:off x="4609773" y="4587876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308" name="Freeform 6">
              <a:extLst>
                <a:ext uri="{FF2B5EF4-FFF2-40B4-BE49-F238E27FC236}">
                  <a16:creationId xmlns:a16="http://schemas.microsoft.com/office/drawing/2014/main" id="{742727E5-03D9-4404-B891-96DC06F98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9" name="Freeform 7">
              <a:extLst>
                <a:ext uri="{FF2B5EF4-FFF2-40B4-BE49-F238E27FC236}">
                  <a16:creationId xmlns:a16="http://schemas.microsoft.com/office/drawing/2014/main" id="{0D478591-BFD0-479D-B529-2204FF21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0" name="Line 9">
              <a:extLst>
                <a:ext uri="{FF2B5EF4-FFF2-40B4-BE49-F238E27FC236}">
                  <a16:creationId xmlns:a16="http://schemas.microsoft.com/office/drawing/2014/main" id="{9F922E77-A0B0-4B3F-81E7-D8BE736D8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1" name="Line 10">
              <a:extLst>
                <a:ext uri="{FF2B5EF4-FFF2-40B4-BE49-F238E27FC236}">
                  <a16:creationId xmlns:a16="http://schemas.microsoft.com/office/drawing/2014/main" id="{3151493B-19D4-4449-850A-E358FE176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2" name="Freeform 11">
              <a:extLst>
                <a:ext uri="{FF2B5EF4-FFF2-40B4-BE49-F238E27FC236}">
                  <a16:creationId xmlns:a16="http://schemas.microsoft.com/office/drawing/2014/main" id="{5F3D8437-358E-4E5F-A6C7-D644DF40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9C0C245-25D5-4C9A-BCF2-3065785A1234}"/>
              </a:ext>
            </a:extLst>
          </p:cNvPr>
          <p:cNvGrpSpPr/>
          <p:nvPr/>
        </p:nvGrpSpPr>
        <p:grpSpPr>
          <a:xfrm>
            <a:off x="5069977" y="3951809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314" name="Freeform 6">
              <a:extLst>
                <a:ext uri="{FF2B5EF4-FFF2-40B4-BE49-F238E27FC236}">
                  <a16:creationId xmlns:a16="http://schemas.microsoft.com/office/drawing/2014/main" id="{2DD9F251-21E9-4F54-9444-3C5EC553C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5" name="Freeform 7">
              <a:extLst>
                <a:ext uri="{FF2B5EF4-FFF2-40B4-BE49-F238E27FC236}">
                  <a16:creationId xmlns:a16="http://schemas.microsoft.com/office/drawing/2014/main" id="{7FF7E352-D2D2-4798-AF41-660CF5D15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6" name="Line 9">
              <a:extLst>
                <a:ext uri="{FF2B5EF4-FFF2-40B4-BE49-F238E27FC236}">
                  <a16:creationId xmlns:a16="http://schemas.microsoft.com/office/drawing/2014/main" id="{9EAFBB31-56F6-4F69-9C5F-791DDED24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7" name="Line 10">
              <a:extLst>
                <a:ext uri="{FF2B5EF4-FFF2-40B4-BE49-F238E27FC236}">
                  <a16:creationId xmlns:a16="http://schemas.microsoft.com/office/drawing/2014/main" id="{6CCDF502-EFB5-430A-90C3-D796412B5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8" name="Freeform 11">
              <a:extLst>
                <a:ext uri="{FF2B5EF4-FFF2-40B4-BE49-F238E27FC236}">
                  <a16:creationId xmlns:a16="http://schemas.microsoft.com/office/drawing/2014/main" id="{DE913145-F49D-41BF-AC1B-7C83FDA8C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DFD2BF8-54D9-4C48-B273-C9AF491D2A94}"/>
              </a:ext>
            </a:extLst>
          </p:cNvPr>
          <p:cNvGrpSpPr/>
          <p:nvPr/>
        </p:nvGrpSpPr>
        <p:grpSpPr>
          <a:xfrm>
            <a:off x="4879299" y="2190278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30" name="Freeform 6">
              <a:extLst>
                <a:ext uri="{FF2B5EF4-FFF2-40B4-BE49-F238E27FC236}">
                  <a16:creationId xmlns:a16="http://schemas.microsoft.com/office/drawing/2014/main" id="{6BC6A071-62BB-4802-AC2A-5561EABCD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1" name="Freeform 7">
              <a:extLst>
                <a:ext uri="{FF2B5EF4-FFF2-40B4-BE49-F238E27FC236}">
                  <a16:creationId xmlns:a16="http://schemas.microsoft.com/office/drawing/2014/main" id="{83BCECE9-0A0B-4A8B-83EF-9A133923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2" name="Line 9">
              <a:extLst>
                <a:ext uri="{FF2B5EF4-FFF2-40B4-BE49-F238E27FC236}">
                  <a16:creationId xmlns:a16="http://schemas.microsoft.com/office/drawing/2014/main" id="{D260579D-8A0A-4952-9F9B-20FC559C9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3" name="Line 10">
              <a:extLst>
                <a:ext uri="{FF2B5EF4-FFF2-40B4-BE49-F238E27FC236}">
                  <a16:creationId xmlns:a16="http://schemas.microsoft.com/office/drawing/2014/main" id="{DB20F058-D444-4996-9382-E7EC640BE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4" name="Freeform 11">
              <a:extLst>
                <a:ext uri="{FF2B5EF4-FFF2-40B4-BE49-F238E27FC236}">
                  <a16:creationId xmlns:a16="http://schemas.microsoft.com/office/drawing/2014/main" id="{C3EEEC35-4BA4-46A9-AF94-5D1990F2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47" name="Oval 246">
            <a:extLst>
              <a:ext uri="{FF2B5EF4-FFF2-40B4-BE49-F238E27FC236}">
                <a16:creationId xmlns:a16="http://schemas.microsoft.com/office/drawing/2014/main" id="{255F3B90-5992-467A-BC41-065FDC9F315B}"/>
              </a:ext>
            </a:extLst>
          </p:cNvPr>
          <p:cNvSpPr/>
          <p:nvPr/>
        </p:nvSpPr>
        <p:spPr>
          <a:xfrm>
            <a:off x="492414" y="1021888"/>
            <a:ext cx="5278204" cy="5246781"/>
          </a:xfrm>
          <a:prstGeom prst="ellipse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F92AA61-1454-4FE0-8328-43E379AA445B}"/>
              </a:ext>
            </a:extLst>
          </p:cNvPr>
          <p:cNvSpPr/>
          <p:nvPr/>
        </p:nvSpPr>
        <p:spPr>
          <a:xfrm>
            <a:off x="2050318" y="2522348"/>
            <a:ext cx="2152760" cy="215275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F6D6155-E00F-477B-AD14-5F1EF735F5F5}"/>
              </a:ext>
            </a:extLst>
          </p:cNvPr>
          <p:cNvGrpSpPr/>
          <p:nvPr/>
        </p:nvGrpSpPr>
        <p:grpSpPr>
          <a:xfrm>
            <a:off x="2262218" y="3134822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3B2D22F-C8A5-4D48-BC1C-5C23C967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D9D31636-4CC7-4321-945D-0A7EF1288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1" name="Line 9">
              <a:extLst>
                <a:ext uri="{FF2B5EF4-FFF2-40B4-BE49-F238E27FC236}">
                  <a16:creationId xmlns:a16="http://schemas.microsoft.com/office/drawing/2014/main" id="{A7001469-D22F-4321-9C43-B535008CB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2" name="Line 10">
              <a:extLst>
                <a:ext uri="{FF2B5EF4-FFF2-40B4-BE49-F238E27FC236}">
                  <a16:creationId xmlns:a16="http://schemas.microsoft.com/office/drawing/2014/main" id="{BB24ABA3-8460-4A8D-BF42-D23741D7A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1A51E98E-38E4-44F9-AFBE-B1DF5AF4F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A1FC4C0-4D58-4EFB-9C99-26ABC027D289}"/>
              </a:ext>
            </a:extLst>
          </p:cNvPr>
          <p:cNvGrpSpPr/>
          <p:nvPr/>
        </p:nvGrpSpPr>
        <p:grpSpPr>
          <a:xfrm>
            <a:off x="2584168" y="2733442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9D6778C7-81A9-4C0A-B423-0B7CCD849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338F30E9-3B16-45A1-A588-E47D1DCA6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2" name="Line 9">
              <a:extLst>
                <a:ext uri="{FF2B5EF4-FFF2-40B4-BE49-F238E27FC236}">
                  <a16:creationId xmlns:a16="http://schemas.microsoft.com/office/drawing/2014/main" id="{E34061EF-6F7E-41A0-BBC6-A364C1119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3" name="Line 10">
              <a:extLst>
                <a:ext uri="{FF2B5EF4-FFF2-40B4-BE49-F238E27FC236}">
                  <a16:creationId xmlns:a16="http://schemas.microsoft.com/office/drawing/2014/main" id="{5D16D15A-F90C-49B6-AAA8-62104ACCC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id="{8C865ECF-B529-4233-BBCC-A51D5A8A4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17620A2-EC40-43A6-94F9-E93E5C4A5428}"/>
              </a:ext>
            </a:extLst>
          </p:cNvPr>
          <p:cNvGrpSpPr/>
          <p:nvPr/>
        </p:nvGrpSpPr>
        <p:grpSpPr>
          <a:xfrm>
            <a:off x="2978431" y="2650475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753921DD-B43F-4ED8-9D63-B3588E0C4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FF4C763C-896D-48C7-BC51-FD6DD856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8" name="Line 9">
              <a:extLst>
                <a:ext uri="{FF2B5EF4-FFF2-40B4-BE49-F238E27FC236}">
                  <a16:creationId xmlns:a16="http://schemas.microsoft.com/office/drawing/2014/main" id="{D277D1D3-4F9D-4C3A-870E-643E8E0E7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9" name="Line 10">
              <a:extLst>
                <a:ext uri="{FF2B5EF4-FFF2-40B4-BE49-F238E27FC236}">
                  <a16:creationId xmlns:a16="http://schemas.microsoft.com/office/drawing/2014/main" id="{149AC658-ABA5-4BB1-B2D7-5BD70609E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id="{81DB61D8-C69A-41B9-9074-0A0BE9AB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0F320F5-B1ED-4C77-8955-D71F315A7A84}"/>
              </a:ext>
            </a:extLst>
          </p:cNvPr>
          <p:cNvGrpSpPr/>
          <p:nvPr/>
        </p:nvGrpSpPr>
        <p:grpSpPr>
          <a:xfrm>
            <a:off x="3743255" y="3156946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EBB37BF2-081B-4FA2-9980-47AFA600E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E63F8014-9971-454B-8734-EE00E1BB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4" name="Line 9">
              <a:extLst>
                <a:ext uri="{FF2B5EF4-FFF2-40B4-BE49-F238E27FC236}">
                  <a16:creationId xmlns:a16="http://schemas.microsoft.com/office/drawing/2014/main" id="{95A9E4D2-6479-4F56-8946-2EC5BDF25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5" name="Line 10">
              <a:extLst>
                <a:ext uri="{FF2B5EF4-FFF2-40B4-BE49-F238E27FC236}">
                  <a16:creationId xmlns:a16="http://schemas.microsoft.com/office/drawing/2014/main" id="{67C63C78-F28A-4EE0-BB71-F133365F9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968C7FB4-4A44-45C0-87AF-A8AE9A01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6CD9ED7-3525-43FC-8C61-9143FA926781}"/>
              </a:ext>
            </a:extLst>
          </p:cNvPr>
          <p:cNvGrpSpPr/>
          <p:nvPr/>
        </p:nvGrpSpPr>
        <p:grpSpPr>
          <a:xfrm>
            <a:off x="2544801" y="3692917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7B09306C-04DF-4386-806D-D62D9B11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EB58D62F-B043-4B38-BAC4-CEAC58E5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2" name="Line 9">
              <a:extLst>
                <a:ext uri="{FF2B5EF4-FFF2-40B4-BE49-F238E27FC236}">
                  <a16:creationId xmlns:a16="http://schemas.microsoft.com/office/drawing/2014/main" id="{D0A2A664-2247-4945-87CA-3C41CE209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3" name="Line 10">
              <a:extLst>
                <a:ext uri="{FF2B5EF4-FFF2-40B4-BE49-F238E27FC236}">
                  <a16:creationId xmlns:a16="http://schemas.microsoft.com/office/drawing/2014/main" id="{C442CB45-0330-4498-A1B9-88AB07599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656B6275-FA8F-4AD2-B7E7-BAAC778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4BD7B01-62F0-4E38-BE30-414EB94461BD}"/>
              </a:ext>
            </a:extLst>
          </p:cNvPr>
          <p:cNvGrpSpPr/>
          <p:nvPr/>
        </p:nvGrpSpPr>
        <p:grpSpPr>
          <a:xfrm>
            <a:off x="2981264" y="3774485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A3C43103-70AB-4C2E-A2A4-717786D12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E1A78BED-73E8-4A05-859C-CA801B081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8" name="Line 9">
              <a:extLst>
                <a:ext uri="{FF2B5EF4-FFF2-40B4-BE49-F238E27FC236}">
                  <a16:creationId xmlns:a16="http://schemas.microsoft.com/office/drawing/2014/main" id="{C966ED4B-1283-4662-B5C2-6833AE4B6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9" name="Line 10">
              <a:extLst>
                <a:ext uri="{FF2B5EF4-FFF2-40B4-BE49-F238E27FC236}">
                  <a16:creationId xmlns:a16="http://schemas.microsoft.com/office/drawing/2014/main" id="{87EDB799-68B4-47F3-A256-D3FBB2348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A2A919D3-BC8E-4577-AC8B-38B9E3F56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EAC0837-1472-48C6-8AF5-09208C6FA119}"/>
              </a:ext>
            </a:extLst>
          </p:cNvPr>
          <p:cNvGrpSpPr/>
          <p:nvPr/>
        </p:nvGrpSpPr>
        <p:grpSpPr>
          <a:xfrm>
            <a:off x="3971912" y="2017863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70DCB40B-8B7E-4B71-9481-F8CC08F48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B51C4C84-D979-4EFC-94BC-3B17EC152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0" name="Line 9">
              <a:extLst>
                <a:ext uri="{FF2B5EF4-FFF2-40B4-BE49-F238E27FC236}">
                  <a16:creationId xmlns:a16="http://schemas.microsoft.com/office/drawing/2014/main" id="{6BD27C9F-302F-423C-BB99-A6983A618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1" name="Line 10">
              <a:extLst>
                <a:ext uri="{FF2B5EF4-FFF2-40B4-BE49-F238E27FC236}">
                  <a16:creationId xmlns:a16="http://schemas.microsoft.com/office/drawing/2014/main" id="{D1E4EB27-4F2A-4DF1-B465-1F5DD0899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2" name="Freeform 11">
              <a:extLst>
                <a:ext uri="{FF2B5EF4-FFF2-40B4-BE49-F238E27FC236}">
                  <a16:creationId xmlns:a16="http://schemas.microsoft.com/office/drawing/2014/main" id="{27965B2A-C62F-4C46-AD06-B34F0B4AA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812586E-56FC-4DF3-9DB6-F7B16937F5E7}"/>
              </a:ext>
            </a:extLst>
          </p:cNvPr>
          <p:cNvGrpSpPr/>
          <p:nvPr/>
        </p:nvGrpSpPr>
        <p:grpSpPr>
          <a:xfrm>
            <a:off x="3347255" y="1690862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64" name="Freeform 6">
              <a:extLst>
                <a:ext uri="{FF2B5EF4-FFF2-40B4-BE49-F238E27FC236}">
                  <a16:creationId xmlns:a16="http://schemas.microsoft.com/office/drawing/2014/main" id="{576E09EC-0D0A-4123-8457-9C772CAD2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5" name="Freeform 7">
              <a:extLst>
                <a:ext uri="{FF2B5EF4-FFF2-40B4-BE49-F238E27FC236}">
                  <a16:creationId xmlns:a16="http://schemas.microsoft.com/office/drawing/2014/main" id="{762D2CD1-DA59-4EE8-94F4-E97E20022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6" name="Line 9">
              <a:extLst>
                <a:ext uri="{FF2B5EF4-FFF2-40B4-BE49-F238E27FC236}">
                  <a16:creationId xmlns:a16="http://schemas.microsoft.com/office/drawing/2014/main" id="{4E91CCC8-884E-4204-92EC-95B469747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7" name="Line 10">
              <a:extLst>
                <a:ext uri="{FF2B5EF4-FFF2-40B4-BE49-F238E27FC236}">
                  <a16:creationId xmlns:a16="http://schemas.microsoft.com/office/drawing/2014/main" id="{FEA548DD-A5C3-4E2C-9D51-13836F317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A9C4E95C-2029-4109-9944-2E1CD3932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C909575-F7D8-4F72-BEC6-906FFE823765}"/>
              </a:ext>
            </a:extLst>
          </p:cNvPr>
          <p:cNvGrpSpPr/>
          <p:nvPr/>
        </p:nvGrpSpPr>
        <p:grpSpPr>
          <a:xfrm>
            <a:off x="2655521" y="1657323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id="{C4659FBA-E6B1-4D77-8540-F6FBD34C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1" name="Freeform 7">
              <a:extLst>
                <a:ext uri="{FF2B5EF4-FFF2-40B4-BE49-F238E27FC236}">
                  <a16:creationId xmlns:a16="http://schemas.microsoft.com/office/drawing/2014/main" id="{5E76E01E-0545-4260-AAE1-04538078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2" name="Line 9">
              <a:extLst>
                <a:ext uri="{FF2B5EF4-FFF2-40B4-BE49-F238E27FC236}">
                  <a16:creationId xmlns:a16="http://schemas.microsoft.com/office/drawing/2014/main" id="{DDF7C93E-34D6-4E1F-9C76-64F81AE08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3" name="Line 10">
              <a:extLst>
                <a:ext uri="{FF2B5EF4-FFF2-40B4-BE49-F238E27FC236}">
                  <a16:creationId xmlns:a16="http://schemas.microsoft.com/office/drawing/2014/main" id="{38528A31-FD9B-4497-8DF8-90D930FB8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519F0D54-1E69-4040-8D9F-8B95856D1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FEF53C3-2FB3-412E-B591-8B2849561B4D}"/>
              </a:ext>
            </a:extLst>
          </p:cNvPr>
          <p:cNvGrpSpPr/>
          <p:nvPr/>
        </p:nvGrpSpPr>
        <p:grpSpPr>
          <a:xfrm>
            <a:off x="1993134" y="1959170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76" name="Freeform 6">
              <a:extLst>
                <a:ext uri="{FF2B5EF4-FFF2-40B4-BE49-F238E27FC236}">
                  <a16:creationId xmlns:a16="http://schemas.microsoft.com/office/drawing/2014/main" id="{10F93788-D80D-49E1-A0F1-6A1BF9C0E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7" name="Freeform 7">
              <a:extLst>
                <a:ext uri="{FF2B5EF4-FFF2-40B4-BE49-F238E27FC236}">
                  <a16:creationId xmlns:a16="http://schemas.microsoft.com/office/drawing/2014/main" id="{C83DDB38-6F83-4DCC-A810-23B7D873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8" name="Line 9">
              <a:extLst>
                <a:ext uri="{FF2B5EF4-FFF2-40B4-BE49-F238E27FC236}">
                  <a16:creationId xmlns:a16="http://schemas.microsoft.com/office/drawing/2014/main" id="{E693B820-8160-47E3-9B45-57A2EE4AD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9" name="Line 10">
              <a:extLst>
                <a:ext uri="{FF2B5EF4-FFF2-40B4-BE49-F238E27FC236}">
                  <a16:creationId xmlns:a16="http://schemas.microsoft.com/office/drawing/2014/main" id="{828718E9-98DC-45C2-BF91-DB0A7479D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id="{8B5BAD78-4433-40FA-BFF2-D9AA5778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F0F0FBC-CF42-47F4-93BA-ADD1DE9439B2}"/>
              </a:ext>
            </a:extLst>
          </p:cNvPr>
          <p:cNvGrpSpPr/>
          <p:nvPr/>
        </p:nvGrpSpPr>
        <p:grpSpPr>
          <a:xfrm>
            <a:off x="1460296" y="2680897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1156C318-2B66-4BC8-9A29-AA36638BF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A49B0ED1-A7CD-4176-9894-DDDF42507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4" name="Line 9">
              <a:extLst>
                <a:ext uri="{FF2B5EF4-FFF2-40B4-BE49-F238E27FC236}">
                  <a16:creationId xmlns:a16="http://schemas.microsoft.com/office/drawing/2014/main" id="{C17C8B42-5537-4C86-9CAE-CDD6D3857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5" name="Line 10">
              <a:extLst>
                <a:ext uri="{FF2B5EF4-FFF2-40B4-BE49-F238E27FC236}">
                  <a16:creationId xmlns:a16="http://schemas.microsoft.com/office/drawing/2014/main" id="{90E20DDA-430D-4EB2-990B-C47FC6ED1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C70A02F3-A35C-4041-92C7-7BC45322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E470234-80A5-46C3-A571-62C021E383F3}"/>
              </a:ext>
            </a:extLst>
          </p:cNvPr>
          <p:cNvGrpSpPr/>
          <p:nvPr/>
        </p:nvGrpSpPr>
        <p:grpSpPr>
          <a:xfrm>
            <a:off x="1509838" y="3686074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88" name="Freeform 6">
              <a:extLst>
                <a:ext uri="{FF2B5EF4-FFF2-40B4-BE49-F238E27FC236}">
                  <a16:creationId xmlns:a16="http://schemas.microsoft.com/office/drawing/2014/main" id="{2CCEA151-7BE3-4010-893D-B7F15B9E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9" name="Freeform 7">
              <a:extLst>
                <a:ext uri="{FF2B5EF4-FFF2-40B4-BE49-F238E27FC236}">
                  <a16:creationId xmlns:a16="http://schemas.microsoft.com/office/drawing/2014/main" id="{78C4112D-F4E0-40B0-AA2F-BD078C421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0" name="Line 9">
              <a:extLst>
                <a:ext uri="{FF2B5EF4-FFF2-40B4-BE49-F238E27FC236}">
                  <a16:creationId xmlns:a16="http://schemas.microsoft.com/office/drawing/2014/main" id="{E0D703B7-A832-4AA0-A1C5-FE4787AF1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1" name="Line 10">
              <a:extLst>
                <a:ext uri="{FF2B5EF4-FFF2-40B4-BE49-F238E27FC236}">
                  <a16:creationId xmlns:a16="http://schemas.microsoft.com/office/drawing/2014/main" id="{54E8FA48-21FD-4B20-8647-5CE775F19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2" name="Freeform 11">
              <a:extLst>
                <a:ext uri="{FF2B5EF4-FFF2-40B4-BE49-F238E27FC236}">
                  <a16:creationId xmlns:a16="http://schemas.microsoft.com/office/drawing/2014/main" id="{59B83061-0124-4F4D-823D-998D85C43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E5DB08E-491D-4FF8-8B2D-079FFA1319E7}"/>
              </a:ext>
            </a:extLst>
          </p:cNvPr>
          <p:cNvGrpSpPr/>
          <p:nvPr/>
        </p:nvGrpSpPr>
        <p:grpSpPr>
          <a:xfrm>
            <a:off x="1936376" y="4482950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94" name="Freeform 6">
              <a:extLst>
                <a:ext uri="{FF2B5EF4-FFF2-40B4-BE49-F238E27FC236}">
                  <a16:creationId xmlns:a16="http://schemas.microsoft.com/office/drawing/2014/main" id="{C814DB66-FE13-43A5-BE56-3CE79E1D1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5" name="Freeform 7">
              <a:extLst>
                <a:ext uri="{FF2B5EF4-FFF2-40B4-BE49-F238E27FC236}">
                  <a16:creationId xmlns:a16="http://schemas.microsoft.com/office/drawing/2014/main" id="{8192E1D0-325B-4A1D-8ACB-825E626B1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6" name="Line 9">
              <a:extLst>
                <a:ext uri="{FF2B5EF4-FFF2-40B4-BE49-F238E27FC236}">
                  <a16:creationId xmlns:a16="http://schemas.microsoft.com/office/drawing/2014/main" id="{AB7CB04A-6C8F-4B59-8A86-805109EF3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7" name="Line 10">
              <a:extLst>
                <a:ext uri="{FF2B5EF4-FFF2-40B4-BE49-F238E27FC236}">
                  <a16:creationId xmlns:a16="http://schemas.microsoft.com/office/drawing/2014/main" id="{C80A887F-B801-46E2-B043-04D7B19D5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8" name="Freeform 11">
              <a:extLst>
                <a:ext uri="{FF2B5EF4-FFF2-40B4-BE49-F238E27FC236}">
                  <a16:creationId xmlns:a16="http://schemas.microsoft.com/office/drawing/2014/main" id="{F6114929-C418-4BCC-A394-77E0DB619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0810C6C-D6C8-435C-8368-15D4042E3229}"/>
              </a:ext>
            </a:extLst>
          </p:cNvPr>
          <p:cNvGrpSpPr/>
          <p:nvPr/>
        </p:nvGrpSpPr>
        <p:grpSpPr>
          <a:xfrm>
            <a:off x="2771953" y="4815482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00" name="Freeform 6">
              <a:extLst>
                <a:ext uri="{FF2B5EF4-FFF2-40B4-BE49-F238E27FC236}">
                  <a16:creationId xmlns:a16="http://schemas.microsoft.com/office/drawing/2014/main" id="{451BCB7F-9511-42DB-BE75-BC9EF8AE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1" name="Freeform 7">
              <a:extLst>
                <a:ext uri="{FF2B5EF4-FFF2-40B4-BE49-F238E27FC236}">
                  <a16:creationId xmlns:a16="http://schemas.microsoft.com/office/drawing/2014/main" id="{09926F74-EAB2-4A05-BD15-A10885D4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2" name="Line 9">
              <a:extLst>
                <a:ext uri="{FF2B5EF4-FFF2-40B4-BE49-F238E27FC236}">
                  <a16:creationId xmlns:a16="http://schemas.microsoft.com/office/drawing/2014/main" id="{662D1D08-EA1A-4BD7-BC1C-01A1E02F2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3" name="Line 10">
              <a:extLst>
                <a:ext uri="{FF2B5EF4-FFF2-40B4-BE49-F238E27FC236}">
                  <a16:creationId xmlns:a16="http://schemas.microsoft.com/office/drawing/2014/main" id="{DE2EF8FA-FD2E-4504-9706-48E4415B4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4" name="Freeform 11">
              <a:extLst>
                <a:ext uri="{FF2B5EF4-FFF2-40B4-BE49-F238E27FC236}">
                  <a16:creationId xmlns:a16="http://schemas.microsoft.com/office/drawing/2014/main" id="{94AB95B0-7352-4EDD-8F97-C19539A02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E4DEDBA-101A-44A7-A6AD-CFCE46AC59C2}"/>
              </a:ext>
            </a:extLst>
          </p:cNvPr>
          <p:cNvGrpSpPr/>
          <p:nvPr/>
        </p:nvGrpSpPr>
        <p:grpSpPr>
          <a:xfrm>
            <a:off x="3556871" y="4684182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06" name="Freeform 6">
              <a:extLst>
                <a:ext uri="{FF2B5EF4-FFF2-40B4-BE49-F238E27FC236}">
                  <a16:creationId xmlns:a16="http://schemas.microsoft.com/office/drawing/2014/main" id="{7B990CFD-5DAC-483A-AE2A-75F91B5E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7" name="Freeform 7">
              <a:extLst>
                <a:ext uri="{FF2B5EF4-FFF2-40B4-BE49-F238E27FC236}">
                  <a16:creationId xmlns:a16="http://schemas.microsoft.com/office/drawing/2014/main" id="{F91A12E7-D767-4036-964E-3149DD34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8" name="Line 9">
              <a:extLst>
                <a:ext uri="{FF2B5EF4-FFF2-40B4-BE49-F238E27FC236}">
                  <a16:creationId xmlns:a16="http://schemas.microsoft.com/office/drawing/2014/main" id="{631AA228-1A11-4CDB-BF07-4BC4996E5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9" name="Line 10">
              <a:extLst>
                <a:ext uri="{FF2B5EF4-FFF2-40B4-BE49-F238E27FC236}">
                  <a16:creationId xmlns:a16="http://schemas.microsoft.com/office/drawing/2014/main" id="{4B194A23-1A40-496E-B797-12566033D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0" name="Freeform 11">
              <a:extLst>
                <a:ext uri="{FF2B5EF4-FFF2-40B4-BE49-F238E27FC236}">
                  <a16:creationId xmlns:a16="http://schemas.microsoft.com/office/drawing/2014/main" id="{DACA4679-03AF-4345-A849-EDC76396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3CDB95C-F010-4750-9D73-D920EB309654}"/>
              </a:ext>
            </a:extLst>
          </p:cNvPr>
          <p:cNvGrpSpPr/>
          <p:nvPr/>
        </p:nvGrpSpPr>
        <p:grpSpPr>
          <a:xfrm>
            <a:off x="3421305" y="3671875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320" name="Freeform 6">
              <a:extLst>
                <a:ext uri="{FF2B5EF4-FFF2-40B4-BE49-F238E27FC236}">
                  <a16:creationId xmlns:a16="http://schemas.microsoft.com/office/drawing/2014/main" id="{BCA179BB-7B71-415B-8EF5-D4AEBF28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1" name="Freeform 7">
              <a:extLst>
                <a:ext uri="{FF2B5EF4-FFF2-40B4-BE49-F238E27FC236}">
                  <a16:creationId xmlns:a16="http://schemas.microsoft.com/office/drawing/2014/main" id="{C86DAF0C-6447-49A7-AC57-7D59747AB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2" name="Line 9">
              <a:extLst>
                <a:ext uri="{FF2B5EF4-FFF2-40B4-BE49-F238E27FC236}">
                  <a16:creationId xmlns:a16="http://schemas.microsoft.com/office/drawing/2014/main" id="{89C5B798-E90E-4D7F-A040-C9F0A0DBD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3" name="Line 10">
              <a:extLst>
                <a:ext uri="{FF2B5EF4-FFF2-40B4-BE49-F238E27FC236}">
                  <a16:creationId xmlns:a16="http://schemas.microsoft.com/office/drawing/2014/main" id="{2316D928-49A1-49B8-B9C5-6261A254A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551076A4-6A3B-40EA-817F-F5D313EA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4AEE3561-F709-4255-9EE8-4622358BF65E}"/>
              </a:ext>
            </a:extLst>
          </p:cNvPr>
          <p:cNvGrpSpPr/>
          <p:nvPr/>
        </p:nvGrpSpPr>
        <p:grpSpPr>
          <a:xfrm>
            <a:off x="3392640" y="2727181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326" name="Freeform 6">
              <a:extLst>
                <a:ext uri="{FF2B5EF4-FFF2-40B4-BE49-F238E27FC236}">
                  <a16:creationId xmlns:a16="http://schemas.microsoft.com/office/drawing/2014/main" id="{2F2D3BC9-6BD0-4294-A02C-1F85CE02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7" name="Freeform 7">
              <a:extLst>
                <a:ext uri="{FF2B5EF4-FFF2-40B4-BE49-F238E27FC236}">
                  <a16:creationId xmlns:a16="http://schemas.microsoft.com/office/drawing/2014/main" id="{D7ABD8DD-DB5B-4808-8DF3-32564E3B0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8" name="Line 9">
              <a:extLst>
                <a:ext uri="{FF2B5EF4-FFF2-40B4-BE49-F238E27FC236}">
                  <a16:creationId xmlns:a16="http://schemas.microsoft.com/office/drawing/2014/main" id="{831D25C0-629B-43C6-B221-065F79578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9" name="Line 10">
              <a:extLst>
                <a:ext uri="{FF2B5EF4-FFF2-40B4-BE49-F238E27FC236}">
                  <a16:creationId xmlns:a16="http://schemas.microsoft.com/office/drawing/2014/main" id="{9057CAA9-A1D3-419F-A3FA-D6F8DCD7C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30" name="Freeform 11">
              <a:extLst>
                <a:ext uri="{FF2B5EF4-FFF2-40B4-BE49-F238E27FC236}">
                  <a16:creationId xmlns:a16="http://schemas.microsoft.com/office/drawing/2014/main" id="{B8126706-52FA-4833-9460-29A9522F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4C9C0E6-96DF-4C7D-A24D-F5740951E470}"/>
              </a:ext>
            </a:extLst>
          </p:cNvPr>
          <p:cNvGrpSpPr/>
          <p:nvPr/>
        </p:nvGrpSpPr>
        <p:grpSpPr>
          <a:xfrm>
            <a:off x="4391144" y="2743135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59AA1E75-8532-4B5C-A5FD-E6AF918E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E908DF6B-CE63-4A28-9BB8-3D466D1F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4" name="Line 9">
              <a:extLst>
                <a:ext uri="{FF2B5EF4-FFF2-40B4-BE49-F238E27FC236}">
                  <a16:creationId xmlns:a16="http://schemas.microsoft.com/office/drawing/2014/main" id="{C82EE3B1-4684-402D-BEA4-A7C7FD5C2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5" name="Line 10">
              <a:extLst>
                <a:ext uri="{FF2B5EF4-FFF2-40B4-BE49-F238E27FC236}">
                  <a16:creationId xmlns:a16="http://schemas.microsoft.com/office/drawing/2014/main" id="{9D40093C-8027-40F4-A2B7-3CD632DA4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6" name="Freeform 11">
              <a:extLst>
                <a:ext uri="{FF2B5EF4-FFF2-40B4-BE49-F238E27FC236}">
                  <a16:creationId xmlns:a16="http://schemas.microsoft.com/office/drawing/2014/main" id="{6B3E4638-35C4-41E2-A6EA-B9EE55116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8071AB2-5488-4425-8C0E-E377103B0A5C}"/>
              </a:ext>
            </a:extLst>
          </p:cNvPr>
          <p:cNvGrpSpPr/>
          <p:nvPr/>
        </p:nvGrpSpPr>
        <p:grpSpPr>
          <a:xfrm>
            <a:off x="4145624" y="4173760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12" name="Freeform 6">
              <a:extLst>
                <a:ext uri="{FF2B5EF4-FFF2-40B4-BE49-F238E27FC236}">
                  <a16:creationId xmlns:a16="http://schemas.microsoft.com/office/drawing/2014/main" id="{3CA67101-4689-47F2-A040-2B52A6F1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3" name="Freeform 7">
              <a:extLst>
                <a:ext uri="{FF2B5EF4-FFF2-40B4-BE49-F238E27FC236}">
                  <a16:creationId xmlns:a16="http://schemas.microsoft.com/office/drawing/2014/main" id="{B24B2800-29A4-4784-9E40-C9A8C318F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4" name="Line 9">
              <a:extLst>
                <a:ext uri="{FF2B5EF4-FFF2-40B4-BE49-F238E27FC236}">
                  <a16:creationId xmlns:a16="http://schemas.microsoft.com/office/drawing/2014/main" id="{F1E6FE12-DD68-4D91-A6DA-4255616D2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5" name="Line 10">
              <a:extLst>
                <a:ext uri="{FF2B5EF4-FFF2-40B4-BE49-F238E27FC236}">
                  <a16:creationId xmlns:a16="http://schemas.microsoft.com/office/drawing/2014/main" id="{E6A94671-3299-4EF5-AF10-4101E55AB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6" name="Freeform 11">
              <a:extLst>
                <a:ext uri="{FF2B5EF4-FFF2-40B4-BE49-F238E27FC236}">
                  <a16:creationId xmlns:a16="http://schemas.microsoft.com/office/drawing/2014/main" id="{9B59B673-0132-413A-B5C5-187F1427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8294321-C704-4D7A-B51E-5CC502C6D20F}"/>
              </a:ext>
            </a:extLst>
          </p:cNvPr>
          <p:cNvGrpSpPr/>
          <p:nvPr/>
        </p:nvGrpSpPr>
        <p:grpSpPr>
          <a:xfrm>
            <a:off x="4600964" y="3602443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218" name="Freeform 6">
              <a:extLst>
                <a:ext uri="{FF2B5EF4-FFF2-40B4-BE49-F238E27FC236}">
                  <a16:creationId xmlns:a16="http://schemas.microsoft.com/office/drawing/2014/main" id="{F192CF9D-C9AD-48B4-9FC5-6AFF2BE2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9" name="Freeform 7">
              <a:extLst>
                <a:ext uri="{FF2B5EF4-FFF2-40B4-BE49-F238E27FC236}">
                  <a16:creationId xmlns:a16="http://schemas.microsoft.com/office/drawing/2014/main" id="{B12C4F9A-8BA2-41B9-8AEB-CA84BE73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0" name="Line 9">
              <a:extLst>
                <a:ext uri="{FF2B5EF4-FFF2-40B4-BE49-F238E27FC236}">
                  <a16:creationId xmlns:a16="http://schemas.microsoft.com/office/drawing/2014/main" id="{83F2A17E-E75E-4D8A-AFEE-897B3DA80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1" name="Line 10">
              <a:extLst>
                <a:ext uri="{FF2B5EF4-FFF2-40B4-BE49-F238E27FC236}">
                  <a16:creationId xmlns:a16="http://schemas.microsoft.com/office/drawing/2014/main" id="{E2B4B833-A36D-4920-BBB4-E389D0570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2" name="Freeform 11">
              <a:extLst>
                <a:ext uri="{FF2B5EF4-FFF2-40B4-BE49-F238E27FC236}">
                  <a16:creationId xmlns:a16="http://schemas.microsoft.com/office/drawing/2014/main" id="{DF0C3075-127F-4503-B3A7-C98B11576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aphicFrame>
        <p:nvGraphicFramePr>
          <p:cNvPr id="248" name="Diagrama 247"/>
          <p:cNvGraphicFramePr/>
          <p:nvPr>
            <p:extLst>
              <p:ext uri="{D42A27DB-BD31-4B8C-83A1-F6EECF244321}">
                <p14:modId xmlns:p14="http://schemas.microsoft.com/office/powerpoint/2010/main" val="1921531385"/>
              </p:ext>
            </p:extLst>
          </p:nvPr>
        </p:nvGraphicFramePr>
        <p:xfrm>
          <a:off x="7865924" y="1114845"/>
          <a:ext cx="4128280" cy="492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9" name="CuadroTexto 248"/>
          <p:cNvSpPr txBox="1"/>
          <p:nvPr/>
        </p:nvSpPr>
        <p:spPr>
          <a:xfrm>
            <a:off x="8341057" y="6393314"/>
            <a:ext cx="429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</a:rPr>
              <a:t>Elaborado por: </a:t>
            </a:r>
            <a:r>
              <a:rPr lang="es-ES" i="1" dirty="0" smtClean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</a:rPr>
              <a:t> </a:t>
            </a:r>
            <a:r>
              <a:rPr lang="es-ES" i="1" dirty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</a:rPr>
              <a:t>Elizabeth </a:t>
            </a:r>
            <a:r>
              <a:rPr lang="es-ES" i="1" dirty="0" smtClean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</a:rPr>
              <a:t>Carrión</a:t>
            </a:r>
            <a:r>
              <a:rPr lang="es-ES" i="1" dirty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</a:rPr>
              <a:t> </a:t>
            </a:r>
            <a:r>
              <a:rPr lang="es-ES" i="1" dirty="0" smtClean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</a:rPr>
              <a:t>M.</a:t>
            </a:r>
            <a:endParaRPr lang="es-EC" i="1" dirty="0">
              <a:solidFill>
                <a:schemeClr val="bg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60" y="0"/>
            <a:ext cx="3682593" cy="2034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865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logo registro civ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52413"/>
            <a:ext cx="2667000" cy="9144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175134"/>
            <a:ext cx="3623945" cy="2667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426" y="1070498"/>
            <a:ext cx="3704931" cy="2772045"/>
          </a:xfrm>
          <a:prstGeom prst="rect">
            <a:avLst/>
          </a:prstGeom>
        </p:spPr>
      </p:pic>
      <p:sp>
        <p:nvSpPr>
          <p:cNvPr id="2" name="AutoShape 2" descr="Resultado de imagen para REGISTRO CIVIL AUTOMATIZACION ECUAD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053610"/>
            <a:ext cx="3262262" cy="2612409"/>
          </a:xfrm>
          <a:prstGeom prst="rect">
            <a:avLst/>
          </a:prstGeom>
        </p:spPr>
      </p:pic>
      <p:sp>
        <p:nvSpPr>
          <p:cNvPr id="7" name="AutoShape 4" descr="Resultado de imagen para REGISTRO CIVIL MODERNIZACION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184" y="4140617"/>
            <a:ext cx="3566160" cy="252540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338216" y="46128"/>
            <a:ext cx="2800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Certificación </a:t>
            </a:r>
          </a:p>
          <a:p>
            <a:r>
              <a:rPr lang="es-MX" sz="2800" b="1" dirty="0">
                <a:solidFill>
                  <a:srgbClr val="FF0000"/>
                </a:solidFill>
              </a:rPr>
              <a:t>Internacional </a:t>
            </a:r>
          </a:p>
          <a:p>
            <a:r>
              <a:rPr lang="es-MX" sz="2800" b="1" dirty="0">
                <a:solidFill>
                  <a:srgbClr val="FF0000"/>
                </a:solidFill>
              </a:rPr>
              <a:t>ISO 9001:2015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659369" y="1431123"/>
            <a:ext cx="317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Estándar internacional que regula los sistemas de gestión de calidad en  una organización para evidenciar que se entregan productos o servicios de alta calidad en un proceso de mejora continua.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049768" y="9960"/>
            <a:ext cx="3656397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EXPERIENCIA EN OTRAS INSTITUCIONES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4828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81" y="3422468"/>
            <a:ext cx="10753725" cy="35987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818" y="954371"/>
            <a:ext cx="2714625" cy="1943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630" y="847453"/>
            <a:ext cx="4356855" cy="23920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21131" y="182880"/>
            <a:ext cx="547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RESULTADOS ALCANZADOS</a:t>
            </a:r>
          </a:p>
        </p:txBody>
      </p:sp>
    </p:spTree>
    <p:extLst>
      <p:ext uri="{BB962C8B-B14F-4D97-AF65-F5344CB8AC3E}">
        <p14:creationId xmlns:p14="http://schemas.microsoft.com/office/powerpoint/2010/main" val="21030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1776428"/>
              </p:ext>
            </p:extLst>
          </p:nvPr>
        </p:nvGraphicFramePr>
        <p:xfrm>
          <a:off x="1491915" y="548680"/>
          <a:ext cx="8726905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1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694482" y="250422"/>
            <a:ext cx="10574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noProof="0" dirty="0">
                <a:latin typeface="Arial Rounded MT Bold" panose="020F0704030504030204" pitchFamily="34" charset="0"/>
                <a:ea typeface="Noto Sans" panose="020B0502040504020204" pitchFamily="34"/>
                <a:cs typeface="Noto Sans" panose="020B0502040504020204" pitchFamily="34"/>
              </a:rPr>
              <a:t>CLASIFICACIÓN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Noto Sans" panose="020B0502040504020204" pitchFamily="34"/>
                <a:cs typeface="Noto Sans" panose="020B0502040504020204" pitchFamily="34"/>
              </a:rPr>
              <a:t> DE PROCESOS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694483" y="1347392"/>
            <a:ext cx="2652782" cy="179982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734056" y="1301174"/>
            <a:ext cx="8732520" cy="1848534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694483" y="3249895"/>
            <a:ext cx="2652782" cy="16299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2400" b="1" dirty="0">
                <a:solidFill>
                  <a:schemeClr val="tx1"/>
                </a:solidFill>
                <a:latin typeface="Open Sans" panose="020B0606030504020204" pitchFamily="34" charset="0"/>
              </a:rPr>
              <a:t>PROCESOS INSTITUCIONALES</a:t>
            </a:r>
            <a:endParaRPr lang="en-GB" sz="2400" b="1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9D05AF8-0362-40E3-A7E7-10278B88F503}"/>
              </a:ext>
            </a:extLst>
          </p:cNvPr>
          <p:cNvSpPr/>
          <p:nvPr/>
        </p:nvSpPr>
        <p:spPr>
          <a:xfrm>
            <a:off x="2816352" y="3228054"/>
            <a:ext cx="9116568" cy="162994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Se llaman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 también: específicos, principals, productivos, de línea, de operación, de producción, primaries, claves o sustantivos. </a:t>
            </a:r>
            <a:endParaRPr lang="en-US" sz="2400" dirty="0">
              <a:solidFill>
                <a:srgbClr val="282F39"/>
              </a:solidFill>
              <a:latin typeface="Open Sans" panose="020B060603050402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Permiten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 generar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los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 productos y servicios que responde a la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mision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 y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objetivos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 estratégicos de la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institución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.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Open Sans" panose="020B0606030504020204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694482" y="5085018"/>
            <a:ext cx="2469341" cy="149866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2400" b="1" dirty="0">
                <a:solidFill>
                  <a:schemeClr val="tx1"/>
                </a:solidFill>
                <a:latin typeface="Open Sans" panose="020B0606030504020204" pitchFamily="34" charset="0"/>
              </a:rPr>
              <a:t>PROCESOS DE APOYO</a:t>
            </a:r>
            <a:endParaRPr lang="en-GB" sz="2400" b="1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7CEDD191-1D4E-49C5-8444-8F22619709F6}"/>
              </a:ext>
            </a:extLst>
          </p:cNvPr>
          <p:cNvSpPr/>
          <p:nvPr/>
        </p:nvSpPr>
        <p:spPr>
          <a:xfrm>
            <a:off x="2816352" y="5033769"/>
            <a:ext cx="9116568" cy="1549911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Se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 llaman también: habilitantes de asesoría o habilitantes de apoyo</a:t>
            </a:r>
            <a:r>
              <a:rPr lang="en-US" sz="2400" dirty="0">
                <a:solidFill>
                  <a:srgbClr val="282F39"/>
                </a:solidFill>
                <a:latin typeface="Open Sans" panose="020B0606030504020204"/>
              </a:rPr>
              <a:t>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/>
              </a:rPr>
              <a:t>  sustento, de soporte o administrativos.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 err="1">
                <a:solidFill>
                  <a:srgbClr val="282F39"/>
                </a:solidFill>
                <a:latin typeface="Open Sans" panose="020B0606030504020204"/>
              </a:rPr>
              <a:t>Brindan</a:t>
            </a:r>
            <a:r>
              <a:rPr lang="en-US" sz="2400" u="sng" dirty="0">
                <a:solidFill>
                  <a:srgbClr val="282F39"/>
                </a:solidFill>
                <a:latin typeface="Open Sans" panose="020B0606030504020204"/>
              </a:rPr>
              <a:t> productos de asesoría y apoyo </a:t>
            </a:r>
            <a:r>
              <a:rPr lang="en-US" sz="2400" u="sng" dirty="0" err="1">
                <a:solidFill>
                  <a:srgbClr val="282F39"/>
                </a:solidFill>
                <a:latin typeface="Open Sans" panose="020B0606030504020204"/>
              </a:rPr>
              <a:t>logístico</a:t>
            </a:r>
            <a:r>
              <a:rPr lang="en-US" sz="2400" u="sng" dirty="0">
                <a:solidFill>
                  <a:srgbClr val="282F39"/>
                </a:solidFill>
                <a:latin typeface="Open Sans" panose="020B0606030504020204"/>
              </a:rPr>
              <a:t> para generar </a:t>
            </a:r>
            <a:r>
              <a:rPr lang="en-US" sz="2400" u="sng" dirty="0" err="1">
                <a:solidFill>
                  <a:srgbClr val="282F39"/>
                </a:solidFill>
                <a:latin typeface="Open Sans" panose="020B0606030504020204"/>
              </a:rPr>
              <a:t>los</a:t>
            </a:r>
            <a:r>
              <a:rPr lang="en-US" sz="2400" u="sng" dirty="0">
                <a:solidFill>
                  <a:srgbClr val="282F39"/>
                </a:solidFill>
                <a:latin typeface="Open Sans" panose="020B0606030504020204"/>
              </a:rPr>
              <a:t> productos </a:t>
            </a:r>
            <a:r>
              <a:rPr lang="en-US" sz="2400" u="sng" dirty="0" err="1">
                <a:solidFill>
                  <a:srgbClr val="282F39"/>
                </a:solidFill>
                <a:latin typeface="Open Sans" panose="020B0606030504020204"/>
              </a:rPr>
              <a:t>institucionales</a:t>
            </a:r>
            <a:r>
              <a:rPr lang="en-US" sz="2400" u="sng" dirty="0">
                <a:solidFill>
                  <a:srgbClr val="282F39"/>
                </a:solidFill>
                <a:latin typeface="Open Sans" panose="020B0606030504020204"/>
              </a:rPr>
              <a:t>.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Open Sans" panose="020B0606030504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212941" y="1506594"/>
            <a:ext cx="3316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latin typeface="Open Sans" panose="020B0606030504020204" pitchFamily="34" charset="0"/>
              </a:rPr>
              <a:t>PROCESOS GOBERNANTES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712464" y="1301174"/>
            <a:ext cx="7754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Se </a:t>
            </a:r>
            <a:r>
              <a:rPr lang="en-US" sz="2800" dirty="0">
                <a:latin typeface="Open Sans" panose="020B0606030504020204" pitchFamily="34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lama también: gobernadores,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estratégicos</a:t>
            </a:r>
            <a:r>
              <a:rPr lang="en-US" sz="2800" noProof="0" dirty="0">
                <a:latin typeface="Open Sans" panose="020B0606030504020204" pitchFamily="34" charset="0"/>
              </a:rPr>
              <a:t>, de dirección, de regulación, visionales</a:t>
            </a:r>
            <a:r>
              <a:rPr lang="en-US" sz="2800" dirty="0">
                <a:latin typeface="Open Sans" panose="020B0606030504020204" pitchFamily="34" charset="0"/>
              </a:rPr>
              <a:t> o de gerenciamento.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Responsables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de emitir  políticas, directrices y planes estratégicos.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109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16598384"/>
              </p:ext>
            </p:extLst>
          </p:nvPr>
        </p:nvGraphicFramePr>
        <p:xfrm>
          <a:off x="1491915" y="548680"/>
          <a:ext cx="983108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5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72" y="-53532"/>
            <a:ext cx="12310872" cy="69115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15840" y="5550408"/>
            <a:ext cx="2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MEDIR A TRAVÉS DE INDICADORES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19946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3965002" y="494765"/>
          <a:ext cx="6073642" cy="41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ángulo 22"/>
          <p:cNvSpPr/>
          <p:nvPr/>
        </p:nvSpPr>
        <p:spPr>
          <a:xfrm>
            <a:off x="911033" y="512059"/>
            <a:ext cx="3053969" cy="307777"/>
          </a:xfrm>
          <a:prstGeom prst="rect">
            <a:avLst/>
          </a:prstGeom>
          <a:noFill/>
        </p:spPr>
        <p:txBody>
          <a:bodyPr wrap="square" lIns="90249" tIns="45125" rIns="90249" bIns="45125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382" b="1" dirty="0">
                <a:ln/>
                <a:solidFill>
                  <a:schemeClr val="tx2"/>
                </a:solidFill>
                <a:latin typeface="Arial Black" panose="020B0A04020102020204" pitchFamily="34" charset="0"/>
              </a:rPr>
              <a:t>PROCESOS GOBERNANTES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022860" y="1299050"/>
            <a:ext cx="4888543" cy="303818"/>
          </a:xfrm>
          <a:prstGeom prst="rect">
            <a:avLst/>
          </a:prstGeom>
          <a:noFill/>
        </p:spPr>
        <p:txBody>
          <a:bodyPr wrap="square" lIns="90249" tIns="45125" rIns="90249" bIns="45125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382" b="1" dirty="0">
                <a:ln/>
                <a:solidFill>
                  <a:schemeClr val="tx2"/>
                </a:solidFill>
                <a:latin typeface="Arial Black" panose="020B0A04020102020204" pitchFamily="34" charset="0"/>
              </a:rPr>
              <a:t>PROCESOS SUSTANTIVOS O  INSTITUCIONALES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192450" y="5764942"/>
            <a:ext cx="4619738" cy="307777"/>
          </a:xfrm>
          <a:prstGeom prst="rect">
            <a:avLst/>
          </a:prstGeom>
          <a:noFill/>
        </p:spPr>
        <p:txBody>
          <a:bodyPr wrap="square" lIns="90249" tIns="45125" rIns="90249" bIns="45125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1350" b="1" dirty="0">
                <a:ln/>
                <a:solidFill>
                  <a:schemeClr val="tx2"/>
                </a:solidFill>
                <a:latin typeface="Arial Black" panose="020B0A04020102020204" pitchFamily="34" charset="0"/>
              </a:rPr>
              <a:t>PROCESOS ADJETIVOS O DE APOYO</a:t>
            </a:r>
            <a:endParaRPr lang="es-ES" sz="135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2543854" y="2286938"/>
            <a:ext cx="6509976" cy="55801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50" b="1" dirty="0">
                <a:solidFill>
                  <a:schemeClr val="tx1"/>
                </a:solidFill>
                <a:latin typeface="Cambria" panose="02040503050406030204" pitchFamily="18" charset="0"/>
                <a:cs typeface="Aharoni" pitchFamily="2" charset="-79"/>
              </a:rPr>
              <a:t>C.  GESTIÓN DE CLASIFICACIÓN DE PUESTOS DEL SERVICIO PÚBLICO</a:t>
            </a:r>
            <a:endParaRPr lang="es-ES" altLang="es-EC" sz="1750" b="1" dirty="0">
              <a:solidFill>
                <a:schemeClr val="tx1"/>
              </a:solidFill>
              <a:latin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29" name="Pentágono 28"/>
          <p:cNvSpPr/>
          <p:nvPr/>
        </p:nvSpPr>
        <p:spPr>
          <a:xfrm>
            <a:off x="2557200" y="2997047"/>
            <a:ext cx="6509976" cy="60122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50" b="1" dirty="0">
                <a:solidFill>
                  <a:schemeClr val="tx1"/>
                </a:solidFill>
                <a:latin typeface="Cambria" panose="02040503050406030204" pitchFamily="18" charset="0"/>
                <a:cs typeface="Aharoni" pitchFamily="2" charset="-79"/>
              </a:rPr>
              <a:t>D.  GESTIÓN RECLUTAMIENTO  Y SELECCIÓN  DE PERSONAL DEL TALENTO HUMANO</a:t>
            </a:r>
            <a:endParaRPr lang="es-MX" sz="1750" b="1" dirty="0">
              <a:solidFill>
                <a:schemeClr val="tx1"/>
              </a:solidFill>
              <a:latin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31" name="Pentágono 30"/>
          <p:cNvSpPr/>
          <p:nvPr/>
        </p:nvSpPr>
        <p:spPr>
          <a:xfrm>
            <a:off x="2557200" y="3805762"/>
            <a:ext cx="6509976" cy="518623"/>
          </a:xfrm>
          <a:prstGeom prst="homePlate">
            <a:avLst/>
          </a:prstGeom>
          <a:solidFill>
            <a:srgbClr val="CC00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50" b="1" dirty="0">
                <a:solidFill>
                  <a:schemeClr val="tx1"/>
                </a:solidFill>
                <a:latin typeface="Cambria" panose="02040503050406030204" pitchFamily="18" charset="0"/>
                <a:cs typeface="Aharoni" pitchFamily="2" charset="-79"/>
              </a:rPr>
              <a:t>E.  </a:t>
            </a:r>
            <a:r>
              <a:rPr lang="es-EC" sz="1600" b="1" dirty="0">
                <a:solidFill>
                  <a:schemeClr val="tx1"/>
                </a:solidFill>
                <a:latin typeface="Cambria" panose="02040503050406030204" pitchFamily="18" charset="0"/>
                <a:cs typeface="Aharoni" pitchFamily="2" charset="-79"/>
              </a:rPr>
              <a:t>GESTIÓN DE FORMACIÓN, CAPACITACIÓN, DESARROLLO PROFESIONAL DEL PERSONAL </a:t>
            </a:r>
            <a:endParaRPr lang="es-EC" altLang="es-EC" sz="1579" b="1" dirty="0">
              <a:solidFill>
                <a:schemeClr val="tx1"/>
              </a:solidFill>
              <a:latin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9387060" y="1681667"/>
            <a:ext cx="2371185" cy="48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solidFill>
                  <a:schemeClr val="tx1"/>
                </a:solidFill>
              </a:rPr>
              <a:t>Informe de planificación Y desarrollo del talento humano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4553470" y="6092502"/>
            <a:ext cx="1966143" cy="3992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altLang="es-EC" sz="1400" b="1" dirty="0">
                <a:latin typeface="Cambria" panose="02040503050406030204" pitchFamily="18" charset="0"/>
              </a:rPr>
              <a:t>I . GESTIÓN JURIDICA</a:t>
            </a:r>
            <a:endParaRPr lang="es-EC" altLang="es-EC" sz="1350" b="1" dirty="0">
              <a:latin typeface="Cambria" panose="02040503050406030204" pitchFamily="18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1861003" y="6085020"/>
            <a:ext cx="1966143" cy="4049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altLang="es-EC" sz="1400" b="1" dirty="0">
                <a:latin typeface="Cambria" panose="02040503050406030204" pitchFamily="18" charset="0"/>
              </a:rPr>
              <a:t>H. GESTIÓN TECNOLÓGICA</a:t>
            </a:r>
            <a:r>
              <a:rPr lang="es-EC" altLang="es-EC" sz="1150" b="1" dirty="0">
                <a:latin typeface="Cambria" panose="02040503050406030204" pitchFamily="18" charset="0"/>
              </a:rPr>
              <a:t> </a:t>
            </a:r>
            <a:endParaRPr lang="es-EC" altLang="es-EC" sz="1184" b="1" dirty="0">
              <a:latin typeface="Cambria" panose="020405030504060302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708338" y="93647"/>
            <a:ext cx="10522039" cy="368130"/>
          </a:xfrm>
          <a:prstGeom prst="rect">
            <a:avLst/>
          </a:prstGeom>
          <a:noFill/>
        </p:spPr>
        <p:txBody>
          <a:bodyPr wrap="square" lIns="90249" tIns="45125" rIns="90249" bIns="45125">
            <a:spAutoFit/>
          </a:bodyPr>
          <a:lstStyle/>
          <a:p>
            <a:pPr lvl="0" algn="ctr"/>
            <a:r>
              <a:rPr lang="es-ES" altLang="es-EC" b="1" dirty="0" smtClean="0">
                <a:solidFill>
                  <a:schemeClr val="tx2"/>
                </a:solidFill>
                <a:latin typeface="+mj-lt"/>
                <a:cs typeface="Aharoni" panose="02010803020104030203" pitchFamily="2" charset="-79"/>
              </a:rPr>
              <a:t>EJEMPLO: MAPA </a:t>
            </a:r>
            <a:r>
              <a:rPr lang="es-ES" altLang="es-EC" b="1" dirty="0">
                <a:solidFill>
                  <a:schemeClr val="tx2"/>
                </a:solidFill>
                <a:latin typeface="+mj-lt"/>
                <a:cs typeface="Aharoni" panose="02010803020104030203" pitchFamily="2" charset="-79"/>
              </a:rPr>
              <a:t>DE PROCESOS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36" name="Pentágono 30"/>
          <p:cNvSpPr/>
          <p:nvPr/>
        </p:nvSpPr>
        <p:spPr>
          <a:xfrm>
            <a:off x="2557200" y="4498865"/>
            <a:ext cx="6509976" cy="518623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50" b="1" dirty="0">
                <a:solidFill>
                  <a:schemeClr val="tx1"/>
                </a:solidFill>
                <a:latin typeface="Cambria" panose="02040503050406030204" pitchFamily="18" charset="0"/>
                <a:cs typeface="Aharoni" pitchFamily="2" charset="-79"/>
              </a:rPr>
              <a:t>F.  </a:t>
            </a:r>
            <a:r>
              <a:rPr lang="es-EC" sz="1600" b="1" dirty="0">
                <a:solidFill>
                  <a:schemeClr val="tx1"/>
                </a:solidFill>
                <a:latin typeface="Cambria" panose="02040503050406030204" pitchFamily="18" charset="0"/>
                <a:cs typeface="Aharoni" pitchFamily="2" charset="-79"/>
              </a:rPr>
              <a:t>GESTIÓN DE EVALUACIÓN DEL DESEMPEÑO DEL PERSONAL ADMINISTRATIVO</a:t>
            </a:r>
            <a:endParaRPr lang="es-EC" altLang="es-EC" sz="1600" b="1" dirty="0">
              <a:solidFill>
                <a:schemeClr val="tx1"/>
              </a:solidFill>
              <a:latin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37" name="Pentágono 30"/>
          <p:cNvSpPr/>
          <p:nvPr/>
        </p:nvSpPr>
        <p:spPr>
          <a:xfrm>
            <a:off x="2557200" y="1662102"/>
            <a:ext cx="6509976" cy="51862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50" b="1" dirty="0">
                <a:solidFill>
                  <a:schemeClr val="tx1"/>
                </a:solidFill>
                <a:latin typeface="Cambria" panose="02040503050406030204" pitchFamily="18" charset="0"/>
                <a:cs typeface="Aharoni" pitchFamily="2" charset="-79"/>
              </a:rPr>
              <a:t>B. PLANIFICACIÓN  DEL TALENTO HUMANO</a:t>
            </a:r>
            <a:endParaRPr lang="es-ES" altLang="es-EC" sz="1750" b="1" dirty="0">
              <a:solidFill>
                <a:schemeClr val="tx1"/>
              </a:solidFill>
              <a:latin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38" name="Pentágono 30"/>
          <p:cNvSpPr/>
          <p:nvPr/>
        </p:nvSpPr>
        <p:spPr>
          <a:xfrm>
            <a:off x="2557200" y="5119996"/>
            <a:ext cx="6509976" cy="53871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altLang="es-EC" sz="1750" b="1" dirty="0">
                <a:solidFill>
                  <a:schemeClr val="tx1"/>
                </a:solidFill>
                <a:latin typeface="Cambria" panose="02040503050406030204" pitchFamily="18" charset="0"/>
                <a:cs typeface="Aharoni" pitchFamily="2" charset="-79"/>
              </a:rPr>
              <a:t>G. GESTIÓN DE SERVICIOS AL PERSONAL ACADÉMICO, ADMINISTRATIVO Y DE SERVICIOS</a:t>
            </a:r>
          </a:p>
        </p:txBody>
      </p:sp>
      <p:sp>
        <p:nvSpPr>
          <p:cNvPr id="55" name="Rectángulo redondeado 32"/>
          <p:cNvSpPr/>
          <p:nvPr/>
        </p:nvSpPr>
        <p:spPr>
          <a:xfrm>
            <a:off x="9387060" y="2299137"/>
            <a:ext cx="2371185" cy="529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solidFill>
                  <a:schemeClr val="tx1"/>
                </a:solidFill>
              </a:rPr>
              <a:t>Políticas, descripción, clasificación y valoración de puestos modificado</a:t>
            </a:r>
          </a:p>
        </p:txBody>
      </p:sp>
      <p:sp>
        <p:nvSpPr>
          <p:cNvPr id="56" name="Rectángulo redondeado 32"/>
          <p:cNvSpPr/>
          <p:nvPr/>
        </p:nvSpPr>
        <p:spPr>
          <a:xfrm>
            <a:off x="9404598" y="3022991"/>
            <a:ext cx="2353647" cy="603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>
                <a:solidFill>
                  <a:schemeClr val="tx1"/>
                </a:solidFill>
              </a:rPr>
              <a:t>Talento humano pertinente  y legalmente vinculado a la UCE</a:t>
            </a:r>
          </a:p>
        </p:txBody>
      </p:sp>
      <p:sp>
        <p:nvSpPr>
          <p:cNvPr id="57" name="Rectángulo redondeado 32"/>
          <p:cNvSpPr/>
          <p:nvPr/>
        </p:nvSpPr>
        <p:spPr>
          <a:xfrm>
            <a:off x="9373069" y="4447026"/>
            <a:ext cx="2353647" cy="617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Reporte de nivel de cumplimiento y desempeño del talento humano de acuerdo con el PAPP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58" name="Rectángulo redondeado 32"/>
          <p:cNvSpPr/>
          <p:nvPr/>
        </p:nvSpPr>
        <p:spPr>
          <a:xfrm>
            <a:off x="9404598" y="3798601"/>
            <a:ext cx="2321441" cy="48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solidFill>
                  <a:schemeClr val="tx1"/>
                </a:solidFill>
              </a:rPr>
              <a:t>Talento humano capacitado y actualizado</a:t>
            </a:r>
          </a:p>
        </p:txBody>
      </p:sp>
      <p:sp>
        <p:nvSpPr>
          <p:cNvPr id="59" name="Rectángulo redondeado 32"/>
          <p:cNvSpPr/>
          <p:nvPr/>
        </p:nvSpPr>
        <p:spPr>
          <a:xfrm>
            <a:off x="9423433" y="5176324"/>
            <a:ext cx="2307379" cy="48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Acto administrativo en calidad de servicio y tiempo de respuesta eficientes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7271925" y="6108856"/>
            <a:ext cx="2164877" cy="3629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altLang="es-EC" sz="1400" b="1" dirty="0">
                <a:latin typeface="Cambria" panose="02040503050406030204" pitchFamily="18" charset="0"/>
              </a:rPr>
              <a:t>J. GESTIÓN ARCHIVO</a:t>
            </a:r>
            <a:endParaRPr lang="es-EC" altLang="es-EC" sz="1200" b="1" dirty="0">
              <a:latin typeface="Cambria" panose="02040503050406030204" pitchFamily="18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" y="99495"/>
            <a:ext cx="1020389" cy="1020389"/>
          </a:xfrm>
          <a:prstGeom prst="rect">
            <a:avLst/>
          </a:prstGeom>
        </p:spPr>
      </p:pic>
      <p:sp>
        <p:nvSpPr>
          <p:cNvPr id="5" name="Pentágono 4"/>
          <p:cNvSpPr/>
          <p:nvPr/>
        </p:nvSpPr>
        <p:spPr>
          <a:xfrm>
            <a:off x="445477" y="1691446"/>
            <a:ext cx="1992541" cy="4854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solidFill>
                  <a:schemeClr val="tx1"/>
                </a:solidFill>
              </a:rPr>
              <a:t>Necesidad de restructurar el TTHH </a:t>
            </a:r>
          </a:p>
        </p:txBody>
      </p:sp>
      <p:sp>
        <p:nvSpPr>
          <p:cNvPr id="49" name="Pentágono 48"/>
          <p:cNvSpPr/>
          <p:nvPr/>
        </p:nvSpPr>
        <p:spPr>
          <a:xfrm>
            <a:off x="445477" y="2315419"/>
            <a:ext cx="1992540" cy="4854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solidFill>
                  <a:schemeClr val="tx1"/>
                </a:solidFill>
              </a:rPr>
              <a:t>Requerimiento de creación y revalorización del puesto</a:t>
            </a:r>
          </a:p>
        </p:txBody>
      </p:sp>
      <p:sp>
        <p:nvSpPr>
          <p:cNvPr id="50" name="Pentágono 49"/>
          <p:cNvSpPr/>
          <p:nvPr/>
        </p:nvSpPr>
        <p:spPr>
          <a:xfrm>
            <a:off x="445477" y="3011231"/>
            <a:ext cx="2006813" cy="4854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solidFill>
                  <a:schemeClr val="tx1"/>
                </a:solidFill>
              </a:rPr>
              <a:t>Requerimiento de talento humano competente</a:t>
            </a:r>
          </a:p>
        </p:txBody>
      </p:sp>
      <p:sp>
        <p:nvSpPr>
          <p:cNvPr id="51" name="Pentágono 50"/>
          <p:cNvSpPr/>
          <p:nvPr/>
        </p:nvSpPr>
        <p:spPr>
          <a:xfrm>
            <a:off x="431201" y="4503430"/>
            <a:ext cx="2006813" cy="4854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100" dirty="0">
                <a:solidFill>
                  <a:schemeClr val="tx1"/>
                </a:solidFill>
              </a:rPr>
              <a:t>Medir y estimular la gestión de los procesos que realiza el Talento Humano</a:t>
            </a:r>
          </a:p>
        </p:txBody>
      </p:sp>
      <p:sp>
        <p:nvSpPr>
          <p:cNvPr id="52" name="Pentágono 51"/>
          <p:cNvSpPr/>
          <p:nvPr/>
        </p:nvSpPr>
        <p:spPr>
          <a:xfrm>
            <a:off x="431202" y="3755976"/>
            <a:ext cx="2006813" cy="4854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solidFill>
                  <a:schemeClr val="tx1"/>
                </a:solidFill>
              </a:rPr>
              <a:t>Detección de necesidades de capacitación</a:t>
            </a:r>
          </a:p>
        </p:txBody>
      </p:sp>
      <p:sp>
        <p:nvSpPr>
          <p:cNvPr id="60" name="Pentágono 59"/>
          <p:cNvSpPr/>
          <p:nvPr/>
        </p:nvSpPr>
        <p:spPr>
          <a:xfrm>
            <a:off x="445477" y="5099211"/>
            <a:ext cx="1992538" cy="4854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>
                <a:solidFill>
                  <a:schemeClr val="tx1"/>
                </a:solidFill>
              </a:rPr>
              <a:t>Requerimiento de servicios al personal </a:t>
            </a:r>
          </a:p>
        </p:txBody>
      </p:sp>
      <p:graphicFrame>
        <p:nvGraphicFramePr>
          <p:cNvPr id="42" name="Diagrama 41"/>
          <p:cNvGraphicFramePr/>
          <p:nvPr/>
        </p:nvGraphicFramePr>
        <p:xfrm>
          <a:off x="3965002" y="925104"/>
          <a:ext cx="6073642" cy="41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742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96169" y="2967335"/>
            <a:ext cx="81996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GRACIAS POR  </a:t>
            </a:r>
          </a:p>
          <a:p>
            <a:pPr algn="ctr"/>
            <a:r>
              <a:rPr lang="es-ES" sz="5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SU TIEMPO Y ATENCIÓN</a:t>
            </a:r>
          </a:p>
        </p:txBody>
      </p:sp>
    </p:spTree>
    <p:extLst>
      <p:ext uri="{BB962C8B-B14F-4D97-AF65-F5344CB8AC3E}">
        <p14:creationId xmlns:p14="http://schemas.microsoft.com/office/powerpoint/2010/main" val="583531467"/>
      </p:ext>
    </p:extLst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095383" y="262866"/>
            <a:ext cx="9673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Berlin Sans FB Demi" panose="020E0802020502020306" pitchFamily="34" charset="0"/>
                <a:ea typeface="Noto Sans" panose="020B0502040504020204" pitchFamily="34"/>
                <a:cs typeface="Noto Sans" panose="020B0502040504020204" pitchFamily="34"/>
              </a:rPr>
              <a:t>MODELO </a:t>
            </a:r>
            <a:r>
              <a:rPr lang="en-US" sz="4400" b="1" dirty="0">
                <a:solidFill>
                  <a:srgbClr val="FFFFFF"/>
                </a:solidFill>
                <a:latin typeface="Berlin Sans FB Demi" panose="020E0802020502020306" pitchFamily="34" charset="0"/>
                <a:ea typeface="Noto Sans" panose="020B0502040504020204" pitchFamily="34"/>
                <a:cs typeface="Noto Sans" panose="020B0502040504020204" pitchFamily="34"/>
              </a:rPr>
              <a:t>GESTIÓN POR PROCESOS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AB9D946-5AA1-4354-B33E-5DD44832EBB3}"/>
              </a:ext>
            </a:extLst>
          </p:cNvPr>
          <p:cNvSpPr>
            <a:spLocks/>
          </p:cNvSpPr>
          <p:nvPr/>
        </p:nvSpPr>
        <p:spPr bwMode="auto">
          <a:xfrm>
            <a:off x="642682" y="3815510"/>
            <a:ext cx="519218" cy="458782"/>
          </a:xfrm>
          <a:custGeom>
            <a:avLst/>
            <a:gdLst>
              <a:gd name="T0" fmla="*/ 529 w 613"/>
              <a:gd name="T1" fmla="*/ 5 h 525"/>
              <a:gd name="T2" fmla="*/ 604 w 613"/>
              <a:gd name="T3" fmla="*/ 62 h 525"/>
              <a:gd name="T4" fmla="*/ 574 w 613"/>
              <a:gd name="T5" fmla="*/ 144 h 525"/>
              <a:gd name="T6" fmla="*/ 393 w 613"/>
              <a:gd name="T7" fmla="*/ 293 h 525"/>
              <a:gd name="T8" fmla="*/ 261 w 613"/>
              <a:gd name="T9" fmla="*/ 400 h 525"/>
              <a:gd name="T10" fmla="*/ 153 w 613"/>
              <a:gd name="T11" fmla="*/ 491 h 525"/>
              <a:gd name="T12" fmla="*/ 47 w 613"/>
              <a:gd name="T13" fmla="*/ 506 h 525"/>
              <a:gd name="T14" fmla="*/ 41 w 613"/>
              <a:gd name="T15" fmla="*/ 380 h 525"/>
              <a:gd name="T16" fmla="*/ 266 w 613"/>
              <a:gd name="T17" fmla="*/ 197 h 525"/>
              <a:gd name="T18" fmla="*/ 471 w 613"/>
              <a:gd name="T19" fmla="*/ 28 h 525"/>
              <a:gd name="T20" fmla="*/ 526 w 613"/>
              <a:gd name="T21" fmla="*/ 0 h 525"/>
              <a:gd name="T22" fmla="*/ 529 w 613"/>
              <a:gd name="T23" fmla="*/ 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3" h="525">
                <a:moveTo>
                  <a:pt x="529" y="5"/>
                </a:moveTo>
                <a:cubicBezTo>
                  <a:pt x="565" y="2"/>
                  <a:pt x="593" y="29"/>
                  <a:pt x="604" y="62"/>
                </a:cubicBezTo>
                <a:cubicBezTo>
                  <a:pt x="613" y="88"/>
                  <a:pt x="598" y="125"/>
                  <a:pt x="574" y="144"/>
                </a:cubicBezTo>
                <a:cubicBezTo>
                  <a:pt x="513" y="193"/>
                  <a:pt x="453" y="243"/>
                  <a:pt x="393" y="293"/>
                </a:cubicBezTo>
                <a:cubicBezTo>
                  <a:pt x="349" y="329"/>
                  <a:pt x="305" y="364"/>
                  <a:pt x="261" y="400"/>
                </a:cubicBezTo>
                <a:cubicBezTo>
                  <a:pt x="225" y="430"/>
                  <a:pt x="188" y="460"/>
                  <a:pt x="153" y="491"/>
                </a:cubicBezTo>
                <a:cubicBezTo>
                  <a:pt x="118" y="521"/>
                  <a:pt x="76" y="525"/>
                  <a:pt x="47" y="506"/>
                </a:cubicBezTo>
                <a:cubicBezTo>
                  <a:pt x="3" y="477"/>
                  <a:pt x="0" y="413"/>
                  <a:pt x="41" y="380"/>
                </a:cubicBezTo>
                <a:cubicBezTo>
                  <a:pt x="116" y="319"/>
                  <a:pt x="191" y="258"/>
                  <a:pt x="266" y="197"/>
                </a:cubicBezTo>
                <a:cubicBezTo>
                  <a:pt x="335" y="140"/>
                  <a:pt x="402" y="83"/>
                  <a:pt x="471" y="28"/>
                </a:cubicBezTo>
                <a:cubicBezTo>
                  <a:pt x="487" y="15"/>
                  <a:pt x="508" y="9"/>
                  <a:pt x="526" y="0"/>
                </a:cubicBezTo>
                <a:cubicBezTo>
                  <a:pt x="527" y="2"/>
                  <a:pt x="528" y="3"/>
                  <a:pt x="529" y="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001D5C10-AA1D-4389-A5D2-802608A39CA8}"/>
              </a:ext>
            </a:extLst>
          </p:cNvPr>
          <p:cNvSpPr>
            <a:spLocks/>
          </p:cNvSpPr>
          <p:nvPr/>
        </p:nvSpPr>
        <p:spPr bwMode="auto">
          <a:xfrm>
            <a:off x="3070285" y="1609104"/>
            <a:ext cx="391331" cy="571164"/>
          </a:xfrm>
          <a:custGeom>
            <a:avLst/>
            <a:gdLst>
              <a:gd name="T0" fmla="*/ 370 w 461"/>
              <a:gd name="T1" fmla="*/ 0 h 652"/>
              <a:gd name="T2" fmla="*/ 437 w 461"/>
              <a:gd name="T3" fmla="*/ 106 h 652"/>
              <a:gd name="T4" fmla="*/ 384 w 461"/>
              <a:gd name="T5" fmla="*/ 204 h 652"/>
              <a:gd name="T6" fmla="*/ 289 w 461"/>
              <a:gd name="T7" fmla="*/ 371 h 652"/>
              <a:gd name="T8" fmla="*/ 180 w 461"/>
              <a:gd name="T9" fmla="*/ 556 h 652"/>
              <a:gd name="T10" fmla="*/ 139 w 461"/>
              <a:gd name="T11" fmla="*/ 621 h 652"/>
              <a:gd name="T12" fmla="*/ 41 w 461"/>
              <a:gd name="T13" fmla="*/ 632 h 652"/>
              <a:gd name="T14" fmla="*/ 11 w 461"/>
              <a:gd name="T15" fmla="*/ 547 h 652"/>
              <a:gd name="T16" fmla="*/ 41 w 461"/>
              <a:gd name="T17" fmla="*/ 488 h 652"/>
              <a:gd name="T18" fmla="*/ 156 w 461"/>
              <a:gd name="T19" fmla="*/ 287 h 652"/>
              <a:gd name="T20" fmla="*/ 265 w 461"/>
              <a:gd name="T21" fmla="*/ 100 h 652"/>
              <a:gd name="T22" fmla="*/ 303 w 461"/>
              <a:gd name="T23" fmla="*/ 35 h 652"/>
              <a:gd name="T24" fmla="*/ 370 w 461"/>
              <a:gd name="T25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" h="652">
                <a:moveTo>
                  <a:pt x="370" y="0"/>
                </a:moveTo>
                <a:cubicBezTo>
                  <a:pt x="426" y="2"/>
                  <a:pt x="461" y="55"/>
                  <a:pt x="437" y="106"/>
                </a:cubicBezTo>
                <a:cubicBezTo>
                  <a:pt x="422" y="140"/>
                  <a:pt x="402" y="172"/>
                  <a:pt x="384" y="204"/>
                </a:cubicBezTo>
                <a:cubicBezTo>
                  <a:pt x="353" y="260"/>
                  <a:pt x="321" y="315"/>
                  <a:pt x="289" y="371"/>
                </a:cubicBezTo>
                <a:cubicBezTo>
                  <a:pt x="253" y="433"/>
                  <a:pt x="217" y="494"/>
                  <a:pt x="180" y="556"/>
                </a:cubicBezTo>
                <a:cubicBezTo>
                  <a:pt x="167" y="578"/>
                  <a:pt x="156" y="601"/>
                  <a:pt x="139" y="621"/>
                </a:cubicBezTo>
                <a:cubicBezTo>
                  <a:pt x="116" y="649"/>
                  <a:pt x="75" y="652"/>
                  <a:pt x="41" y="632"/>
                </a:cubicBezTo>
                <a:cubicBezTo>
                  <a:pt x="15" y="617"/>
                  <a:pt x="0" y="578"/>
                  <a:pt x="11" y="547"/>
                </a:cubicBezTo>
                <a:cubicBezTo>
                  <a:pt x="19" y="526"/>
                  <a:pt x="30" y="507"/>
                  <a:pt x="41" y="488"/>
                </a:cubicBezTo>
                <a:cubicBezTo>
                  <a:pt x="79" y="421"/>
                  <a:pt x="117" y="354"/>
                  <a:pt x="156" y="287"/>
                </a:cubicBezTo>
                <a:cubicBezTo>
                  <a:pt x="192" y="224"/>
                  <a:pt x="229" y="162"/>
                  <a:pt x="265" y="100"/>
                </a:cubicBezTo>
                <a:cubicBezTo>
                  <a:pt x="277" y="78"/>
                  <a:pt x="289" y="56"/>
                  <a:pt x="303" y="35"/>
                </a:cubicBezTo>
                <a:cubicBezTo>
                  <a:pt x="320" y="9"/>
                  <a:pt x="339" y="0"/>
                  <a:pt x="37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5B308AE-556B-4362-A5E9-8C09F14A7C91}"/>
              </a:ext>
            </a:extLst>
          </p:cNvPr>
          <p:cNvSpPr>
            <a:spLocks/>
          </p:cNvSpPr>
          <p:nvPr/>
        </p:nvSpPr>
        <p:spPr bwMode="auto">
          <a:xfrm>
            <a:off x="1259237" y="1603814"/>
            <a:ext cx="370870" cy="576453"/>
          </a:xfrm>
          <a:custGeom>
            <a:avLst/>
            <a:gdLst>
              <a:gd name="T0" fmla="*/ 81 w 438"/>
              <a:gd name="T1" fmla="*/ 4 h 660"/>
              <a:gd name="T2" fmla="*/ 152 w 438"/>
              <a:gd name="T3" fmla="*/ 45 h 660"/>
              <a:gd name="T4" fmla="*/ 285 w 438"/>
              <a:gd name="T5" fmla="*/ 281 h 660"/>
              <a:gd name="T6" fmla="*/ 410 w 438"/>
              <a:gd name="T7" fmla="*/ 509 h 660"/>
              <a:gd name="T8" fmla="*/ 434 w 438"/>
              <a:gd name="T9" fmla="*/ 575 h 660"/>
              <a:gd name="T10" fmla="*/ 379 w 438"/>
              <a:gd name="T11" fmla="*/ 651 h 660"/>
              <a:gd name="T12" fmla="*/ 289 w 438"/>
              <a:gd name="T13" fmla="*/ 610 h 660"/>
              <a:gd name="T14" fmla="*/ 200 w 438"/>
              <a:gd name="T15" fmla="*/ 449 h 660"/>
              <a:gd name="T16" fmla="*/ 108 w 438"/>
              <a:gd name="T17" fmla="*/ 282 h 660"/>
              <a:gd name="T18" fmla="*/ 17 w 438"/>
              <a:gd name="T19" fmla="*/ 122 h 660"/>
              <a:gd name="T20" fmla="*/ 16 w 438"/>
              <a:gd name="T21" fmla="*/ 40 h 660"/>
              <a:gd name="T22" fmla="*/ 81 w 438"/>
              <a:gd name="T23" fmla="*/ 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8" h="660">
                <a:moveTo>
                  <a:pt x="81" y="4"/>
                </a:moveTo>
                <a:cubicBezTo>
                  <a:pt x="116" y="3"/>
                  <a:pt x="137" y="18"/>
                  <a:pt x="152" y="45"/>
                </a:cubicBezTo>
                <a:cubicBezTo>
                  <a:pt x="196" y="123"/>
                  <a:pt x="241" y="202"/>
                  <a:pt x="285" y="281"/>
                </a:cubicBezTo>
                <a:cubicBezTo>
                  <a:pt x="327" y="357"/>
                  <a:pt x="369" y="433"/>
                  <a:pt x="410" y="509"/>
                </a:cubicBezTo>
                <a:cubicBezTo>
                  <a:pt x="421" y="530"/>
                  <a:pt x="432" y="553"/>
                  <a:pt x="434" y="575"/>
                </a:cubicBezTo>
                <a:cubicBezTo>
                  <a:pt x="438" y="612"/>
                  <a:pt x="412" y="642"/>
                  <a:pt x="379" y="651"/>
                </a:cubicBezTo>
                <a:cubicBezTo>
                  <a:pt x="346" y="660"/>
                  <a:pt x="306" y="641"/>
                  <a:pt x="289" y="610"/>
                </a:cubicBezTo>
                <a:cubicBezTo>
                  <a:pt x="260" y="556"/>
                  <a:pt x="230" y="502"/>
                  <a:pt x="200" y="449"/>
                </a:cubicBezTo>
                <a:cubicBezTo>
                  <a:pt x="169" y="393"/>
                  <a:pt x="139" y="337"/>
                  <a:pt x="108" y="282"/>
                </a:cubicBezTo>
                <a:cubicBezTo>
                  <a:pt x="78" y="229"/>
                  <a:pt x="47" y="175"/>
                  <a:pt x="17" y="122"/>
                </a:cubicBezTo>
                <a:cubicBezTo>
                  <a:pt x="2" y="95"/>
                  <a:pt x="0" y="66"/>
                  <a:pt x="16" y="40"/>
                </a:cubicBezTo>
                <a:cubicBezTo>
                  <a:pt x="31" y="15"/>
                  <a:pt x="53" y="0"/>
                  <a:pt x="81" y="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B74DAA6-E969-49FE-970A-35824B70F5D7}"/>
              </a:ext>
            </a:extLst>
          </p:cNvPr>
          <p:cNvSpPr>
            <a:spLocks/>
          </p:cNvSpPr>
          <p:nvPr/>
        </p:nvSpPr>
        <p:spPr bwMode="auto">
          <a:xfrm>
            <a:off x="3569981" y="3989407"/>
            <a:ext cx="521774" cy="452171"/>
          </a:xfrm>
          <a:custGeom>
            <a:avLst/>
            <a:gdLst>
              <a:gd name="T0" fmla="*/ 528 w 618"/>
              <a:gd name="T1" fmla="*/ 516 h 516"/>
              <a:gd name="T2" fmla="*/ 479 w 618"/>
              <a:gd name="T3" fmla="*/ 493 h 516"/>
              <a:gd name="T4" fmla="*/ 233 w 618"/>
              <a:gd name="T5" fmla="*/ 302 h 516"/>
              <a:gd name="T6" fmla="*/ 70 w 618"/>
              <a:gd name="T7" fmla="*/ 172 h 516"/>
              <a:gd name="T8" fmla="*/ 27 w 618"/>
              <a:gd name="T9" fmla="*/ 136 h 516"/>
              <a:gd name="T10" fmla="*/ 28 w 618"/>
              <a:gd name="T11" fmla="*/ 31 h 516"/>
              <a:gd name="T12" fmla="*/ 131 w 618"/>
              <a:gd name="T13" fmla="*/ 24 h 516"/>
              <a:gd name="T14" fmla="*/ 308 w 618"/>
              <a:gd name="T15" fmla="*/ 163 h 516"/>
              <a:gd name="T16" fmla="*/ 519 w 618"/>
              <a:gd name="T17" fmla="*/ 327 h 516"/>
              <a:gd name="T18" fmla="*/ 581 w 618"/>
              <a:gd name="T19" fmla="*/ 377 h 516"/>
              <a:gd name="T20" fmla="*/ 580 w 618"/>
              <a:gd name="T21" fmla="*/ 495 h 516"/>
              <a:gd name="T22" fmla="*/ 528 w 618"/>
              <a:gd name="T23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8" h="516">
                <a:moveTo>
                  <a:pt x="528" y="516"/>
                </a:moveTo>
                <a:cubicBezTo>
                  <a:pt x="511" y="508"/>
                  <a:pt x="493" y="504"/>
                  <a:pt x="479" y="493"/>
                </a:cubicBezTo>
                <a:cubicBezTo>
                  <a:pt x="397" y="430"/>
                  <a:pt x="315" y="366"/>
                  <a:pt x="233" y="302"/>
                </a:cubicBezTo>
                <a:cubicBezTo>
                  <a:pt x="179" y="259"/>
                  <a:pt x="125" y="216"/>
                  <a:pt x="70" y="172"/>
                </a:cubicBezTo>
                <a:cubicBezTo>
                  <a:pt x="55" y="160"/>
                  <a:pt x="39" y="149"/>
                  <a:pt x="27" y="136"/>
                </a:cubicBezTo>
                <a:cubicBezTo>
                  <a:pt x="0" y="106"/>
                  <a:pt x="1" y="60"/>
                  <a:pt x="28" y="31"/>
                </a:cubicBezTo>
                <a:cubicBezTo>
                  <a:pt x="54" y="4"/>
                  <a:pt x="100" y="0"/>
                  <a:pt x="131" y="24"/>
                </a:cubicBezTo>
                <a:cubicBezTo>
                  <a:pt x="190" y="70"/>
                  <a:pt x="249" y="117"/>
                  <a:pt x="308" y="163"/>
                </a:cubicBezTo>
                <a:cubicBezTo>
                  <a:pt x="378" y="217"/>
                  <a:pt x="449" y="272"/>
                  <a:pt x="519" y="327"/>
                </a:cubicBezTo>
                <a:cubicBezTo>
                  <a:pt x="540" y="343"/>
                  <a:pt x="560" y="361"/>
                  <a:pt x="581" y="377"/>
                </a:cubicBezTo>
                <a:cubicBezTo>
                  <a:pt x="613" y="403"/>
                  <a:pt x="618" y="463"/>
                  <a:pt x="580" y="495"/>
                </a:cubicBezTo>
                <a:cubicBezTo>
                  <a:pt x="566" y="506"/>
                  <a:pt x="547" y="509"/>
                  <a:pt x="528" y="51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67FE553E-5115-4116-8AA7-9A6BCF6AC1A9}"/>
              </a:ext>
            </a:extLst>
          </p:cNvPr>
          <p:cNvSpPr>
            <a:spLocks/>
          </p:cNvSpPr>
          <p:nvPr/>
        </p:nvSpPr>
        <p:spPr bwMode="auto">
          <a:xfrm>
            <a:off x="3548723" y="2786730"/>
            <a:ext cx="608736" cy="239308"/>
          </a:xfrm>
          <a:custGeom>
            <a:avLst/>
            <a:gdLst>
              <a:gd name="T0" fmla="*/ 717 w 718"/>
              <a:gd name="T1" fmla="*/ 86 h 273"/>
              <a:gd name="T2" fmla="*/ 666 w 718"/>
              <a:gd name="T3" fmla="*/ 155 h 273"/>
              <a:gd name="T4" fmla="*/ 576 w 718"/>
              <a:gd name="T5" fmla="*/ 175 h 273"/>
              <a:gd name="T6" fmla="*/ 342 w 718"/>
              <a:gd name="T7" fmla="*/ 222 h 273"/>
              <a:gd name="T8" fmla="*/ 174 w 718"/>
              <a:gd name="T9" fmla="*/ 253 h 273"/>
              <a:gd name="T10" fmla="*/ 93 w 718"/>
              <a:gd name="T11" fmla="*/ 268 h 273"/>
              <a:gd name="T12" fmla="*/ 17 w 718"/>
              <a:gd name="T13" fmla="*/ 236 h 273"/>
              <a:gd name="T14" fmla="*/ 14 w 718"/>
              <a:gd name="T15" fmla="*/ 154 h 273"/>
              <a:gd name="T16" fmla="*/ 60 w 718"/>
              <a:gd name="T17" fmla="*/ 120 h 273"/>
              <a:gd name="T18" fmla="*/ 256 w 718"/>
              <a:gd name="T19" fmla="*/ 81 h 273"/>
              <a:gd name="T20" fmla="*/ 488 w 718"/>
              <a:gd name="T21" fmla="*/ 33 h 273"/>
              <a:gd name="T22" fmla="*/ 627 w 718"/>
              <a:gd name="T23" fmla="*/ 9 h 273"/>
              <a:gd name="T24" fmla="*/ 717 w 718"/>
              <a:gd name="T25" fmla="*/ 8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8" h="273">
                <a:moveTo>
                  <a:pt x="717" y="86"/>
                </a:moveTo>
                <a:cubicBezTo>
                  <a:pt x="716" y="117"/>
                  <a:pt x="696" y="147"/>
                  <a:pt x="666" y="155"/>
                </a:cubicBezTo>
                <a:cubicBezTo>
                  <a:pt x="637" y="164"/>
                  <a:pt x="606" y="169"/>
                  <a:pt x="576" y="175"/>
                </a:cubicBezTo>
                <a:cubicBezTo>
                  <a:pt x="498" y="191"/>
                  <a:pt x="420" y="207"/>
                  <a:pt x="342" y="222"/>
                </a:cubicBezTo>
                <a:cubicBezTo>
                  <a:pt x="286" y="233"/>
                  <a:pt x="230" y="243"/>
                  <a:pt x="174" y="253"/>
                </a:cubicBezTo>
                <a:cubicBezTo>
                  <a:pt x="147" y="258"/>
                  <a:pt x="120" y="264"/>
                  <a:pt x="93" y="268"/>
                </a:cubicBezTo>
                <a:cubicBezTo>
                  <a:pt x="62" y="273"/>
                  <a:pt x="35" y="263"/>
                  <a:pt x="17" y="236"/>
                </a:cubicBezTo>
                <a:cubicBezTo>
                  <a:pt x="0" y="210"/>
                  <a:pt x="1" y="180"/>
                  <a:pt x="14" y="154"/>
                </a:cubicBezTo>
                <a:cubicBezTo>
                  <a:pt x="23" y="137"/>
                  <a:pt x="39" y="124"/>
                  <a:pt x="60" y="120"/>
                </a:cubicBezTo>
                <a:cubicBezTo>
                  <a:pt x="125" y="107"/>
                  <a:pt x="191" y="94"/>
                  <a:pt x="256" y="81"/>
                </a:cubicBezTo>
                <a:cubicBezTo>
                  <a:pt x="333" y="65"/>
                  <a:pt x="410" y="49"/>
                  <a:pt x="488" y="33"/>
                </a:cubicBezTo>
                <a:cubicBezTo>
                  <a:pt x="534" y="24"/>
                  <a:pt x="581" y="16"/>
                  <a:pt x="627" y="9"/>
                </a:cubicBezTo>
                <a:cubicBezTo>
                  <a:pt x="686" y="0"/>
                  <a:pt x="718" y="49"/>
                  <a:pt x="717" y="8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2FC5CCE-E15D-4C65-A51B-39F2A1F9E8F9}"/>
              </a:ext>
            </a:extLst>
          </p:cNvPr>
          <p:cNvSpPr>
            <a:spLocks/>
          </p:cNvSpPr>
          <p:nvPr/>
        </p:nvSpPr>
        <p:spPr bwMode="auto">
          <a:xfrm>
            <a:off x="411876" y="2825950"/>
            <a:ext cx="618968" cy="211542"/>
          </a:xfrm>
          <a:custGeom>
            <a:avLst/>
            <a:gdLst>
              <a:gd name="T0" fmla="*/ 632 w 728"/>
              <a:gd name="T1" fmla="*/ 242 h 242"/>
              <a:gd name="T2" fmla="*/ 531 w 728"/>
              <a:gd name="T3" fmla="*/ 226 h 242"/>
              <a:gd name="T4" fmla="*/ 466 w 728"/>
              <a:gd name="T5" fmla="*/ 215 h 242"/>
              <a:gd name="T6" fmla="*/ 298 w 728"/>
              <a:gd name="T7" fmla="*/ 192 h 242"/>
              <a:gd name="T8" fmla="*/ 64 w 728"/>
              <a:gd name="T9" fmla="*/ 154 h 242"/>
              <a:gd name="T10" fmla="*/ 4 w 728"/>
              <a:gd name="T11" fmla="*/ 88 h 242"/>
              <a:gd name="T12" fmla="*/ 46 w 728"/>
              <a:gd name="T13" fmla="*/ 11 h 242"/>
              <a:gd name="T14" fmla="*/ 98 w 728"/>
              <a:gd name="T15" fmla="*/ 2 h 242"/>
              <a:gd name="T16" fmla="*/ 346 w 728"/>
              <a:gd name="T17" fmla="*/ 40 h 242"/>
              <a:gd name="T18" fmla="*/ 553 w 728"/>
              <a:gd name="T19" fmla="*/ 74 h 242"/>
              <a:gd name="T20" fmla="*/ 654 w 728"/>
              <a:gd name="T21" fmla="*/ 89 h 242"/>
              <a:gd name="T22" fmla="*/ 716 w 728"/>
              <a:gd name="T23" fmla="*/ 190 h 242"/>
              <a:gd name="T24" fmla="*/ 632 w 728"/>
              <a:gd name="T2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8" h="242">
                <a:moveTo>
                  <a:pt x="632" y="242"/>
                </a:moveTo>
                <a:cubicBezTo>
                  <a:pt x="605" y="238"/>
                  <a:pt x="568" y="232"/>
                  <a:pt x="531" y="226"/>
                </a:cubicBezTo>
                <a:cubicBezTo>
                  <a:pt x="509" y="223"/>
                  <a:pt x="487" y="218"/>
                  <a:pt x="466" y="215"/>
                </a:cubicBezTo>
                <a:cubicBezTo>
                  <a:pt x="410" y="207"/>
                  <a:pt x="354" y="200"/>
                  <a:pt x="298" y="192"/>
                </a:cubicBezTo>
                <a:cubicBezTo>
                  <a:pt x="220" y="180"/>
                  <a:pt x="142" y="167"/>
                  <a:pt x="64" y="154"/>
                </a:cubicBezTo>
                <a:cubicBezTo>
                  <a:pt x="37" y="149"/>
                  <a:pt x="9" y="118"/>
                  <a:pt x="4" y="88"/>
                </a:cubicBezTo>
                <a:cubicBezTo>
                  <a:pt x="0" y="59"/>
                  <a:pt x="18" y="22"/>
                  <a:pt x="46" y="11"/>
                </a:cubicBezTo>
                <a:cubicBezTo>
                  <a:pt x="62" y="4"/>
                  <a:pt x="81" y="0"/>
                  <a:pt x="98" y="2"/>
                </a:cubicBezTo>
                <a:cubicBezTo>
                  <a:pt x="181" y="14"/>
                  <a:pt x="263" y="27"/>
                  <a:pt x="346" y="40"/>
                </a:cubicBezTo>
                <a:cubicBezTo>
                  <a:pt x="415" y="51"/>
                  <a:pt x="484" y="63"/>
                  <a:pt x="553" y="74"/>
                </a:cubicBezTo>
                <a:cubicBezTo>
                  <a:pt x="586" y="80"/>
                  <a:pt x="620" y="85"/>
                  <a:pt x="654" y="89"/>
                </a:cubicBezTo>
                <a:cubicBezTo>
                  <a:pt x="707" y="97"/>
                  <a:pt x="728" y="145"/>
                  <a:pt x="716" y="190"/>
                </a:cubicBezTo>
                <a:cubicBezTo>
                  <a:pt x="707" y="222"/>
                  <a:pt x="679" y="242"/>
                  <a:pt x="632" y="2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265BB47C-24B7-4135-87C4-643A28ED5897}"/>
              </a:ext>
            </a:extLst>
          </p:cNvPr>
          <p:cNvSpPr>
            <a:spLocks/>
          </p:cNvSpPr>
          <p:nvPr/>
        </p:nvSpPr>
        <p:spPr bwMode="auto">
          <a:xfrm>
            <a:off x="1962108" y="2694975"/>
            <a:ext cx="363196" cy="879223"/>
          </a:xfrm>
          <a:custGeom>
            <a:avLst/>
            <a:gdLst>
              <a:gd name="T0" fmla="*/ 0 w 431"/>
              <a:gd name="T1" fmla="*/ 579 h 1005"/>
              <a:gd name="T2" fmla="*/ 45 w 431"/>
              <a:gd name="T3" fmla="*/ 334 h 1005"/>
              <a:gd name="T4" fmla="*/ 210 w 431"/>
              <a:gd name="T5" fmla="*/ 93 h 1005"/>
              <a:gd name="T6" fmla="*/ 338 w 431"/>
              <a:gd name="T7" fmla="*/ 13 h 1005"/>
              <a:gd name="T8" fmla="*/ 420 w 431"/>
              <a:gd name="T9" fmla="*/ 52 h 1005"/>
              <a:gd name="T10" fmla="*/ 385 w 431"/>
              <a:gd name="T11" fmla="*/ 128 h 1005"/>
              <a:gd name="T12" fmla="*/ 244 w 431"/>
              <a:gd name="T13" fmla="*/ 238 h 1005"/>
              <a:gd name="T14" fmla="*/ 153 w 431"/>
              <a:gd name="T15" fmla="*/ 399 h 1005"/>
              <a:gd name="T16" fmla="*/ 139 w 431"/>
              <a:gd name="T17" fmla="*/ 686 h 1005"/>
              <a:gd name="T18" fmla="*/ 259 w 431"/>
              <a:gd name="T19" fmla="*/ 895 h 1005"/>
              <a:gd name="T20" fmla="*/ 258 w 431"/>
              <a:gd name="T21" fmla="*/ 979 h 1005"/>
              <a:gd name="T22" fmla="*/ 170 w 431"/>
              <a:gd name="T23" fmla="*/ 982 h 1005"/>
              <a:gd name="T24" fmla="*/ 42 w 431"/>
              <a:gd name="T25" fmla="*/ 784 h 1005"/>
              <a:gd name="T26" fmla="*/ 0 w 431"/>
              <a:gd name="T27" fmla="*/ 579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1" h="1005">
                <a:moveTo>
                  <a:pt x="0" y="579"/>
                </a:moveTo>
                <a:cubicBezTo>
                  <a:pt x="1" y="484"/>
                  <a:pt x="16" y="408"/>
                  <a:pt x="45" y="334"/>
                </a:cubicBezTo>
                <a:cubicBezTo>
                  <a:pt x="82" y="241"/>
                  <a:pt x="136" y="160"/>
                  <a:pt x="210" y="93"/>
                </a:cubicBezTo>
                <a:cubicBezTo>
                  <a:pt x="247" y="58"/>
                  <a:pt x="290" y="31"/>
                  <a:pt x="338" y="13"/>
                </a:cubicBezTo>
                <a:cubicBezTo>
                  <a:pt x="373" y="0"/>
                  <a:pt x="402" y="14"/>
                  <a:pt x="420" y="52"/>
                </a:cubicBezTo>
                <a:cubicBezTo>
                  <a:pt x="431" y="76"/>
                  <a:pt x="417" y="114"/>
                  <a:pt x="385" y="128"/>
                </a:cubicBezTo>
                <a:cubicBezTo>
                  <a:pt x="328" y="152"/>
                  <a:pt x="284" y="190"/>
                  <a:pt x="244" y="238"/>
                </a:cubicBezTo>
                <a:cubicBezTo>
                  <a:pt x="204" y="287"/>
                  <a:pt x="174" y="340"/>
                  <a:pt x="153" y="399"/>
                </a:cubicBezTo>
                <a:cubicBezTo>
                  <a:pt x="118" y="493"/>
                  <a:pt x="114" y="589"/>
                  <a:pt x="139" y="686"/>
                </a:cubicBezTo>
                <a:cubicBezTo>
                  <a:pt x="159" y="766"/>
                  <a:pt x="202" y="835"/>
                  <a:pt x="259" y="895"/>
                </a:cubicBezTo>
                <a:cubicBezTo>
                  <a:pt x="279" y="916"/>
                  <a:pt x="279" y="959"/>
                  <a:pt x="258" y="979"/>
                </a:cubicBezTo>
                <a:cubicBezTo>
                  <a:pt x="233" y="1004"/>
                  <a:pt x="192" y="1005"/>
                  <a:pt x="170" y="982"/>
                </a:cubicBezTo>
                <a:cubicBezTo>
                  <a:pt x="115" y="924"/>
                  <a:pt x="72" y="858"/>
                  <a:pt x="42" y="784"/>
                </a:cubicBezTo>
                <a:cubicBezTo>
                  <a:pt x="13" y="713"/>
                  <a:pt x="1" y="639"/>
                  <a:pt x="0" y="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4559546" y="2838699"/>
            <a:ext cx="7323324" cy="605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4563198" y="1505676"/>
            <a:ext cx="7355355" cy="5743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</a:rPr>
              <a:t>       </a:t>
            </a:r>
            <a:r>
              <a:rPr lang="en-US" sz="2000" b="1" dirty="0">
                <a:solidFill>
                  <a:srgbClr val="FFFFFF"/>
                </a:solidFill>
                <a:latin typeface="Open Sans" panose="020B0606030504020204"/>
              </a:rPr>
              <a:t>	</a:t>
            </a:r>
            <a:r>
              <a:rPr lang="en-US" sz="2000" b="1" dirty="0" smtClean="0">
                <a:solidFill>
                  <a:srgbClr val="FFFFFF"/>
                </a:solidFill>
                <a:latin typeface="Open Sans" panose="020B0606030504020204"/>
              </a:rPr>
              <a:t>DEFINICIONES</a:t>
            </a:r>
            <a:endParaRPr lang="en-US" sz="2000" b="1" dirty="0">
              <a:solidFill>
                <a:srgbClr val="FFFFFF"/>
              </a:solidFill>
              <a:latin typeface="Open Sans" panose="020B0606030504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4525999" y="1381554"/>
            <a:ext cx="8123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>
                <a:solidFill>
                  <a:srgbClr val="FFFFFF"/>
                </a:solidFill>
                <a:latin typeface="Open Sans" panose="020B0606030504020204" pitchFamily="34" charset="0"/>
              </a:rPr>
              <a:t>01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F1FA9-DFA5-44DD-ACE2-E0B67BEBD639}"/>
              </a:ext>
            </a:extLst>
          </p:cNvPr>
          <p:cNvSpPr txBox="1"/>
          <p:nvPr/>
        </p:nvSpPr>
        <p:spPr>
          <a:xfrm>
            <a:off x="4412759" y="2746032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s-ES" sz="4500" b="1" dirty="0">
                <a:solidFill>
                  <a:srgbClr val="FFFFFF"/>
                </a:solidFill>
                <a:latin typeface="Open Sans" panose="020B0606030504020204" pitchFamily="34" charset="0"/>
              </a:rPr>
              <a:t>2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5477231" y="2818569"/>
            <a:ext cx="6357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rgbClr val="FFFFFF"/>
                </a:solidFill>
                <a:latin typeface="Open Sans" panose="020B0606030504020204"/>
              </a:rPr>
              <a:t>BENEFICIOS DEL MODELO DE GESTIÓN POR PROCESOS Y EXPERIENCIAS EN OTRAS </a:t>
            </a:r>
            <a:r>
              <a:rPr lang="en-US" sz="2000" dirty="0" smtClean="0">
                <a:solidFill>
                  <a:srgbClr val="FFFFFF"/>
                </a:solidFill>
                <a:latin typeface="Open Sans" panose="020B0606030504020204"/>
              </a:rPr>
              <a:t>INSTITUCIONES ECUATORIANAS </a:t>
            </a:r>
            <a:endParaRPr lang="en-GB" sz="2000" dirty="0">
              <a:solidFill>
                <a:srgbClr val="FFFFFF"/>
              </a:solidFill>
              <a:latin typeface="Open Sans" panose="020B0606030504020204"/>
              <a:ea typeface="Noto Sans" panose="020B0502040504020204" pitchFamily="34"/>
              <a:cs typeface="Noto Sans" panose="020B0502040504020204" pitchFamily="34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endParaRPr lang="en-GB" sz="20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6751595-9F70-4EFE-9250-F0EB55B31968}"/>
              </a:ext>
            </a:extLst>
          </p:cNvPr>
          <p:cNvSpPr>
            <a:spLocks noEditPoints="1"/>
          </p:cNvSpPr>
          <p:nvPr/>
        </p:nvSpPr>
        <p:spPr bwMode="auto">
          <a:xfrm>
            <a:off x="1444672" y="2261132"/>
            <a:ext cx="1821279" cy="3568964"/>
          </a:xfrm>
          <a:custGeom>
            <a:avLst/>
            <a:gdLst>
              <a:gd name="T0" fmla="*/ 0 w 1736"/>
              <a:gd name="T1" fmla="*/ 868 h 3417"/>
              <a:gd name="T2" fmla="*/ 339 w 1736"/>
              <a:gd name="T3" fmla="*/ 1767 h 3417"/>
              <a:gd name="T4" fmla="*/ 430 w 1736"/>
              <a:gd name="T5" fmla="*/ 2129 h 3417"/>
              <a:gd name="T6" fmla="*/ 432 w 1736"/>
              <a:gd name="T7" fmla="*/ 2415 h 3417"/>
              <a:gd name="T8" fmla="*/ 443 w 1736"/>
              <a:gd name="T9" fmla="*/ 2750 h 3417"/>
              <a:gd name="T10" fmla="*/ 581 w 1736"/>
              <a:gd name="T11" fmla="*/ 2994 h 3417"/>
              <a:gd name="T12" fmla="*/ 806 w 1736"/>
              <a:gd name="T13" fmla="*/ 3385 h 3417"/>
              <a:gd name="T14" fmla="*/ 964 w 1736"/>
              <a:gd name="T15" fmla="*/ 3254 h 3417"/>
              <a:gd name="T16" fmla="*/ 1166 w 1736"/>
              <a:gd name="T17" fmla="*/ 2907 h 3417"/>
              <a:gd name="T18" fmla="*/ 1269 w 1736"/>
              <a:gd name="T19" fmla="*/ 2685 h 3417"/>
              <a:gd name="T20" fmla="*/ 1281 w 1736"/>
              <a:gd name="T21" fmla="*/ 2020 h 3417"/>
              <a:gd name="T22" fmla="*/ 1376 w 1736"/>
              <a:gd name="T23" fmla="*/ 1740 h 3417"/>
              <a:gd name="T24" fmla="*/ 1736 w 1736"/>
              <a:gd name="T25" fmla="*/ 868 h 3417"/>
              <a:gd name="T26" fmla="*/ 537 w 1736"/>
              <a:gd name="T27" fmla="*/ 2650 h 3417"/>
              <a:gd name="T28" fmla="*/ 556 w 1736"/>
              <a:gd name="T29" fmla="*/ 2178 h 3417"/>
              <a:gd name="T30" fmla="*/ 673 w 1736"/>
              <a:gd name="T31" fmla="*/ 2197 h 3417"/>
              <a:gd name="T32" fmla="*/ 673 w 1736"/>
              <a:gd name="T33" fmla="*/ 2643 h 3417"/>
              <a:gd name="T34" fmla="*/ 557 w 1736"/>
              <a:gd name="T35" fmla="*/ 2670 h 3417"/>
              <a:gd name="T36" fmla="*/ 902 w 1736"/>
              <a:gd name="T37" fmla="*/ 3175 h 3417"/>
              <a:gd name="T38" fmla="*/ 838 w 1736"/>
              <a:gd name="T39" fmla="*/ 3256 h 3417"/>
              <a:gd name="T40" fmla="*/ 799 w 1736"/>
              <a:gd name="T41" fmla="*/ 3156 h 3417"/>
              <a:gd name="T42" fmla="*/ 893 w 1736"/>
              <a:gd name="T43" fmla="*/ 3156 h 3417"/>
              <a:gd name="T44" fmla="*/ 1130 w 1736"/>
              <a:gd name="T45" fmla="*/ 2786 h 3417"/>
              <a:gd name="T46" fmla="*/ 976 w 1736"/>
              <a:gd name="T47" fmla="*/ 3049 h 3417"/>
              <a:gd name="T48" fmla="*/ 744 w 1736"/>
              <a:gd name="T49" fmla="*/ 3063 h 3417"/>
              <a:gd name="T50" fmla="*/ 597 w 1736"/>
              <a:gd name="T51" fmla="*/ 2835 h 3417"/>
              <a:gd name="T52" fmla="*/ 563 w 1736"/>
              <a:gd name="T53" fmla="*/ 2769 h 3417"/>
              <a:gd name="T54" fmla="*/ 851 w 1736"/>
              <a:gd name="T55" fmla="*/ 2763 h 3417"/>
              <a:gd name="T56" fmla="*/ 1136 w 1736"/>
              <a:gd name="T57" fmla="*/ 2767 h 3417"/>
              <a:gd name="T58" fmla="*/ 779 w 1736"/>
              <a:gd name="T59" fmla="*/ 2199 h 3417"/>
              <a:gd name="T60" fmla="*/ 885 w 1736"/>
              <a:gd name="T61" fmla="*/ 2178 h 3417"/>
              <a:gd name="T62" fmla="*/ 910 w 1736"/>
              <a:gd name="T63" fmla="*/ 2488 h 3417"/>
              <a:gd name="T64" fmla="*/ 885 w 1736"/>
              <a:gd name="T65" fmla="*/ 2670 h 3417"/>
              <a:gd name="T66" fmla="*/ 780 w 1736"/>
              <a:gd name="T67" fmla="*/ 2648 h 3417"/>
              <a:gd name="T68" fmla="*/ 779 w 1736"/>
              <a:gd name="T69" fmla="*/ 2199 h 3417"/>
              <a:gd name="T70" fmla="*/ 1140 w 1736"/>
              <a:gd name="T71" fmla="*/ 2670 h 3417"/>
              <a:gd name="T72" fmla="*/ 1016 w 1736"/>
              <a:gd name="T73" fmla="*/ 2648 h 3417"/>
              <a:gd name="T74" fmla="*/ 1035 w 1736"/>
              <a:gd name="T75" fmla="*/ 2178 h 3417"/>
              <a:gd name="T76" fmla="*/ 1165 w 1736"/>
              <a:gd name="T77" fmla="*/ 2200 h 3417"/>
              <a:gd name="T78" fmla="*/ 1164 w 1736"/>
              <a:gd name="T79" fmla="*/ 2644 h 3417"/>
              <a:gd name="T80" fmla="*/ 1273 w 1736"/>
              <a:gd name="T81" fmla="*/ 1681 h 3417"/>
              <a:gd name="T82" fmla="*/ 1165 w 1736"/>
              <a:gd name="T83" fmla="*/ 2028 h 3417"/>
              <a:gd name="T84" fmla="*/ 850 w 1736"/>
              <a:gd name="T85" fmla="*/ 2055 h 3417"/>
              <a:gd name="T86" fmla="*/ 537 w 1736"/>
              <a:gd name="T87" fmla="*/ 2031 h 3417"/>
              <a:gd name="T88" fmla="*/ 412 w 1736"/>
              <a:gd name="T89" fmla="*/ 1638 h 3417"/>
              <a:gd name="T90" fmla="*/ 868 w 1736"/>
              <a:gd name="T91" fmla="*/ 123 h 3417"/>
              <a:gd name="T92" fmla="*/ 1307 w 1736"/>
              <a:gd name="T93" fmla="*/ 1617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36" h="3417">
                <a:moveTo>
                  <a:pt x="868" y="0"/>
                </a:moveTo>
                <a:cubicBezTo>
                  <a:pt x="389" y="0"/>
                  <a:pt x="0" y="389"/>
                  <a:pt x="0" y="868"/>
                </a:cubicBezTo>
                <a:cubicBezTo>
                  <a:pt x="0" y="1232"/>
                  <a:pt x="226" y="1534"/>
                  <a:pt x="255" y="1591"/>
                </a:cubicBezTo>
                <a:cubicBezTo>
                  <a:pt x="283" y="1649"/>
                  <a:pt x="314" y="1708"/>
                  <a:pt x="339" y="1767"/>
                </a:cubicBezTo>
                <a:cubicBezTo>
                  <a:pt x="360" y="1819"/>
                  <a:pt x="376" y="1874"/>
                  <a:pt x="394" y="1927"/>
                </a:cubicBezTo>
                <a:cubicBezTo>
                  <a:pt x="416" y="1993"/>
                  <a:pt x="428" y="2060"/>
                  <a:pt x="430" y="2129"/>
                </a:cubicBezTo>
                <a:cubicBezTo>
                  <a:pt x="434" y="2224"/>
                  <a:pt x="431" y="2320"/>
                  <a:pt x="431" y="2415"/>
                </a:cubicBezTo>
                <a:cubicBezTo>
                  <a:pt x="432" y="2415"/>
                  <a:pt x="432" y="2415"/>
                  <a:pt x="432" y="2415"/>
                </a:cubicBezTo>
                <a:cubicBezTo>
                  <a:pt x="432" y="2511"/>
                  <a:pt x="431" y="2608"/>
                  <a:pt x="432" y="2704"/>
                </a:cubicBezTo>
                <a:cubicBezTo>
                  <a:pt x="433" y="2720"/>
                  <a:pt x="436" y="2737"/>
                  <a:pt x="443" y="2750"/>
                </a:cubicBezTo>
                <a:cubicBezTo>
                  <a:pt x="459" y="2782"/>
                  <a:pt x="479" y="2812"/>
                  <a:pt x="496" y="2843"/>
                </a:cubicBezTo>
                <a:cubicBezTo>
                  <a:pt x="525" y="2893"/>
                  <a:pt x="553" y="2944"/>
                  <a:pt x="581" y="2994"/>
                </a:cubicBezTo>
                <a:cubicBezTo>
                  <a:pt x="615" y="3053"/>
                  <a:pt x="650" y="3111"/>
                  <a:pt x="683" y="3170"/>
                </a:cubicBezTo>
                <a:cubicBezTo>
                  <a:pt x="725" y="3242"/>
                  <a:pt x="765" y="3313"/>
                  <a:pt x="806" y="3385"/>
                </a:cubicBezTo>
                <a:cubicBezTo>
                  <a:pt x="825" y="3417"/>
                  <a:pt x="867" y="3416"/>
                  <a:pt x="886" y="3384"/>
                </a:cubicBezTo>
                <a:cubicBezTo>
                  <a:pt x="911" y="3340"/>
                  <a:pt x="937" y="3297"/>
                  <a:pt x="964" y="3254"/>
                </a:cubicBezTo>
                <a:cubicBezTo>
                  <a:pt x="1008" y="3178"/>
                  <a:pt x="1052" y="3102"/>
                  <a:pt x="1096" y="3026"/>
                </a:cubicBezTo>
                <a:cubicBezTo>
                  <a:pt x="1120" y="2986"/>
                  <a:pt x="1143" y="2947"/>
                  <a:pt x="1166" y="2907"/>
                </a:cubicBezTo>
                <a:cubicBezTo>
                  <a:pt x="1191" y="2865"/>
                  <a:pt x="1215" y="2823"/>
                  <a:pt x="1239" y="2782"/>
                </a:cubicBezTo>
                <a:cubicBezTo>
                  <a:pt x="1258" y="2752"/>
                  <a:pt x="1270" y="2722"/>
                  <a:pt x="1269" y="2685"/>
                </a:cubicBezTo>
                <a:cubicBezTo>
                  <a:pt x="1268" y="2504"/>
                  <a:pt x="1269" y="2322"/>
                  <a:pt x="1269" y="2141"/>
                </a:cubicBezTo>
                <a:cubicBezTo>
                  <a:pt x="1269" y="2101"/>
                  <a:pt x="1273" y="2060"/>
                  <a:pt x="1281" y="2020"/>
                </a:cubicBezTo>
                <a:cubicBezTo>
                  <a:pt x="1292" y="1971"/>
                  <a:pt x="1306" y="1922"/>
                  <a:pt x="1321" y="1875"/>
                </a:cubicBezTo>
                <a:cubicBezTo>
                  <a:pt x="1337" y="1829"/>
                  <a:pt x="1355" y="1783"/>
                  <a:pt x="1376" y="1740"/>
                </a:cubicBezTo>
                <a:cubicBezTo>
                  <a:pt x="1404" y="1682"/>
                  <a:pt x="1437" y="1627"/>
                  <a:pt x="1467" y="1570"/>
                </a:cubicBezTo>
                <a:cubicBezTo>
                  <a:pt x="1500" y="1510"/>
                  <a:pt x="1736" y="1180"/>
                  <a:pt x="1736" y="868"/>
                </a:cubicBezTo>
                <a:cubicBezTo>
                  <a:pt x="1736" y="389"/>
                  <a:pt x="1347" y="0"/>
                  <a:pt x="868" y="0"/>
                </a:cubicBezTo>
                <a:close/>
                <a:moveTo>
                  <a:pt x="537" y="2650"/>
                </a:moveTo>
                <a:cubicBezTo>
                  <a:pt x="537" y="2499"/>
                  <a:pt x="537" y="2348"/>
                  <a:pt x="537" y="2197"/>
                </a:cubicBezTo>
                <a:cubicBezTo>
                  <a:pt x="537" y="2183"/>
                  <a:pt x="542" y="2178"/>
                  <a:pt x="556" y="2178"/>
                </a:cubicBezTo>
                <a:cubicBezTo>
                  <a:pt x="589" y="2178"/>
                  <a:pt x="622" y="2179"/>
                  <a:pt x="655" y="2178"/>
                </a:cubicBezTo>
                <a:cubicBezTo>
                  <a:pt x="669" y="2178"/>
                  <a:pt x="673" y="2183"/>
                  <a:pt x="673" y="2197"/>
                </a:cubicBezTo>
                <a:cubicBezTo>
                  <a:pt x="673" y="2273"/>
                  <a:pt x="673" y="2348"/>
                  <a:pt x="673" y="2424"/>
                </a:cubicBezTo>
                <a:cubicBezTo>
                  <a:pt x="673" y="2497"/>
                  <a:pt x="673" y="2570"/>
                  <a:pt x="673" y="2643"/>
                </a:cubicBezTo>
                <a:cubicBezTo>
                  <a:pt x="673" y="2670"/>
                  <a:pt x="673" y="2670"/>
                  <a:pt x="647" y="2670"/>
                </a:cubicBezTo>
                <a:cubicBezTo>
                  <a:pt x="617" y="2670"/>
                  <a:pt x="587" y="2669"/>
                  <a:pt x="557" y="2670"/>
                </a:cubicBezTo>
                <a:cubicBezTo>
                  <a:pt x="543" y="2670"/>
                  <a:pt x="537" y="2665"/>
                  <a:pt x="537" y="2650"/>
                </a:cubicBezTo>
                <a:close/>
                <a:moveTo>
                  <a:pt x="902" y="3175"/>
                </a:moveTo>
                <a:cubicBezTo>
                  <a:pt x="887" y="3202"/>
                  <a:pt x="871" y="3229"/>
                  <a:pt x="855" y="3255"/>
                </a:cubicBezTo>
                <a:cubicBezTo>
                  <a:pt x="851" y="3263"/>
                  <a:pt x="844" y="3266"/>
                  <a:pt x="838" y="3256"/>
                </a:cubicBezTo>
                <a:cubicBezTo>
                  <a:pt x="822" y="3227"/>
                  <a:pt x="804" y="3198"/>
                  <a:pt x="788" y="3169"/>
                </a:cubicBezTo>
                <a:cubicBezTo>
                  <a:pt x="783" y="3159"/>
                  <a:pt x="791" y="3157"/>
                  <a:pt x="799" y="3156"/>
                </a:cubicBezTo>
                <a:cubicBezTo>
                  <a:pt x="814" y="3156"/>
                  <a:pt x="831" y="3156"/>
                  <a:pt x="847" y="3156"/>
                </a:cubicBezTo>
                <a:cubicBezTo>
                  <a:pt x="863" y="3156"/>
                  <a:pt x="878" y="3156"/>
                  <a:pt x="893" y="3156"/>
                </a:cubicBezTo>
                <a:cubicBezTo>
                  <a:pt x="906" y="3157"/>
                  <a:pt x="909" y="3163"/>
                  <a:pt x="902" y="3175"/>
                </a:cubicBezTo>
                <a:close/>
                <a:moveTo>
                  <a:pt x="1130" y="2786"/>
                </a:moveTo>
                <a:cubicBezTo>
                  <a:pt x="1102" y="2836"/>
                  <a:pt x="1072" y="2885"/>
                  <a:pt x="1043" y="2935"/>
                </a:cubicBezTo>
                <a:cubicBezTo>
                  <a:pt x="1020" y="2973"/>
                  <a:pt x="998" y="3011"/>
                  <a:pt x="976" y="3049"/>
                </a:cubicBezTo>
                <a:cubicBezTo>
                  <a:pt x="970" y="3059"/>
                  <a:pt x="963" y="3063"/>
                  <a:pt x="952" y="3063"/>
                </a:cubicBezTo>
                <a:cubicBezTo>
                  <a:pt x="882" y="3063"/>
                  <a:pt x="813" y="3063"/>
                  <a:pt x="744" y="3063"/>
                </a:cubicBezTo>
                <a:cubicBezTo>
                  <a:pt x="732" y="3063"/>
                  <a:pt x="725" y="3058"/>
                  <a:pt x="719" y="3049"/>
                </a:cubicBezTo>
                <a:cubicBezTo>
                  <a:pt x="678" y="2977"/>
                  <a:pt x="637" y="2906"/>
                  <a:pt x="597" y="2835"/>
                </a:cubicBezTo>
                <a:cubicBezTo>
                  <a:pt x="587" y="2818"/>
                  <a:pt x="577" y="2801"/>
                  <a:pt x="568" y="2784"/>
                </a:cubicBezTo>
                <a:cubicBezTo>
                  <a:pt x="565" y="2779"/>
                  <a:pt x="565" y="2774"/>
                  <a:pt x="563" y="2769"/>
                </a:cubicBezTo>
                <a:cubicBezTo>
                  <a:pt x="568" y="2767"/>
                  <a:pt x="573" y="2764"/>
                  <a:pt x="578" y="2764"/>
                </a:cubicBezTo>
                <a:cubicBezTo>
                  <a:pt x="669" y="2763"/>
                  <a:pt x="760" y="2763"/>
                  <a:pt x="851" y="2763"/>
                </a:cubicBezTo>
                <a:cubicBezTo>
                  <a:pt x="940" y="2763"/>
                  <a:pt x="1030" y="2763"/>
                  <a:pt x="1119" y="2763"/>
                </a:cubicBezTo>
                <a:cubicBezTo>
                  <a:pt x="1124" y="2763"/>
                  <a:pt x="1131" y="2766"/>
                  <a:pt x="1136" y="2767"/>
                </a:cubicBezTo>
                <a:cubicBezTo>
                  <a:pt x="1135" y="2774"/>
                  <a:pt x="1133" y="2781"/>
                  <a:pt x="1130" y="2786"/>
                </a:cubicBezTo>
                <a:close/>
                <a:moveTo>
                  <a:pt x="779" y="2199"/>
                </a:moveTo>
                <a:cubicBezTo>
                  <a:pt x="779" y="2183"/>
                  <a:pt x="783" y="2178"/>
                  <a:pt x="799" y="2178"/>
                </a:cubicBezTo>
                <a:cubicBezTo>
                  <a:pt x="828" y="2179"/>
                  <a:pt x="856" y="2178"/>
                  <a:pt x="885" y="2178"/>
                </a:cubicBezTo>
                <a:cubicBezTo>
                  <a:pt x="908" y="2178"/>
                  <a:pt x="909" y="2179"/>
                  <a:pt x="910" y="2203"/>
                </a:cubicBezTo>
                <a:cubicBezTo>
                  <a:pt x="910" y="2298"/>
                  <a:pt x="910" y="2393"/>
                  <a:pt x="910" y="2488"/>
                </a:cubicBezTo>
                <a:cubicBezTo>
                  <a:pt x="910" y="2539"/>
                  <a:pt x="910" y="2592"/>
                  <a:pt x="909" y="2644"/>
                </a:cubicBezTo>
                <a:cubicBezTo>
                  <a:pt x="909" y="2668"/>
                  <a:pt x="907" y="2670"/>
                  <a:pt x="885" y="2670"/>
                </a:cubicBezTo>
                <a:cubicBezTo>
                  <a:pt x="857" y="2670"/>
                  <a:pt x="829" y="2670"/>
                  <a:pt x="800" y="2670"/>
                </a:cubicBezTo>
                <a:cubicBezTo>
                  <a:pt x="781" y="2669"/>
                  <a:pt x="780" y="2668"/>
                  <a:pt x="780" y="2648"/>
                </a:cubicBezTo>
                <a:cubicBezTo>
                  <a:pt x="779" y="2574"/>
                  <a:pt x="779" y="2499"/>
                  <a:pt x="779" y="2424"/>
                </a:cubicBezTo>
                <a:cubicBezTo>
                  <a:pt x="779" y="2349"/>
                  <a:pt x="780" y="2274"/>
                  <a:pt x="779" y="2199"/>
                </a:cubicBezTo>
                <a:close/>
                <a:moveTo>
                  <a:pt x="1164" y="2644"/>
                </a:moveTo>
                <a:cubicBezTo>
                  <a:pt x="1164" y="2668"/>
                  <a:pt x="1162" y="2670"/>
                  <a:pt x="1140" y="2670"/>
                </a:cubicBezTo>
                <a:cubicBezTo>
                  <a:pt x="1105" y="2670"/>
                  <a:pt x="1071" y="2669"/>
                  <a:pt x="1036" y="2670"/>
                </a:cubicBezTo>
                <a:cubicBezTo>
                  <a:pt x="1021" y="2670"/>
                  <a:pt x="1016" y="2663"/>
                  <a:pt x="1016" y="2648"/>
                </a:cubicBezTo>
                <a:cubicBezTo>
                  <a:pt x="1016" y="2498"/>
                  <a:pt x="1016" y="2348"/>
                  <a:pt x="1016" y="2197"/>
                </a:cubicBezTo>
                <a:cubicBezTo>
                  <a:pt x="1016" y="2183"/>
                  <a:pt x="1021" y="2178"/>
                  <a:pt x="1035" y="2178"/>
                </a:cubicBezTo>
                <a:cubicBezTo>
                  <a:pt x="1072" y="2178"/>
                  <a:pt x="1108" y="2179"/>
                  <a:pt x="1144" y="2178"/>
                </a:cubicBezTo>
                <a:cubicBezTo>
                  <a:pt x="1161" y="2178"/>
                  <a:pt x="1165" y="2184"/>
                  <a:pt x="1165" y="2200"/>
                </a:cubicBezTo>
                <a:cubicBezTo>
                  <a:pt x="1164" y="2275"/>
                  <a:pt x="1164" y="2349"/>
                  <a:pt x="1164" y="2423"/>
                </a:cubicBezTo>
                <a:cubicBezTo>
                  <a:pt x="1164" y="2497"/>
                  <a:pt x="1165" y="2570"/>
                  <a:pt x="1164" y="2644"/>
                </a:cubicBezTo>
                <a:close/>
                <a:moveTo>
                  <a:pt x="1307" y="1617"/>
                </a:moveTo>
                <a:cubicBezTo>
                  <a:pt x="1295" y="1638"/>
                  <a:pt x="1284" y="1659"/>
                  <a:pt x="1273" y="1681"/>
                </a:cubicBezTo>
                <a:cubicBezTo>
                  <a:pt x="1246" y="1731"/>
                  <a:pt x="1222" y="1783"/>
                  <a:pt x="1202" y="1836"/>
                </a:cubicBezTo>
                <a:cubicBezTo>
                  <a:pt x="1180" y="1897"/>
                  <a:pt x="1165" y="1961"/>
                  <a:pt x="1165" y="2028"/>
                </a:cubicBezTo>
                <a:cubicBezTo>
                  <a:pt x="1164" y="2054"/>
                  <a:pt x="1163" y="2055"/>
                  <a:pt x="1137" y="2055"/>
                </a:cubicBezTo>
                <a:cubicBezTo>
                  <a:pt x="1042" y="2055"/>
                  <a:pt x="945" y="2055"/>
                  <a:pt x="850" y="2055"/>
                </a:cubicBezTo>
                <a:cubicBezTo>
                  <a:pt x="754" y="2055"/>
                  <a:pt x="658" y="2055"/>
                  <a:pt x="561" y="2055"/>
                </a:cubicBezTo>
                <a:cubicBezTo>
                  <a:pt x="540" y="2055"/>
                  <a:pt x="538" y="2053"/>
                  <a:pt x="537" y="2031"/>
                </a:cubicBezTo>
                <a:cubicBezTo>
                  <a:pt x="534" y="1969"/>
                  <a:pt x="522" y="1909"/>
                  <a:pt x="502" y="1850"/>
                </a:cubicBezTo>
                <a:cubicBezTo>
                  <a:pt x="479" y="1776"/>
                  <a:pt x="448" y="1706"/>
                  <a:pt x="412" y="1638"/>
                </a:cubicBezTo>
                <a:cubicBezTo>
                  <a:pt x="404" y="1623"/>
                  <a:pt x="120" y="1212"/>
                  <a:pt x="123" y="868"/>
                </a:cubicBezTo>
                <a:cubicBezTo>
                  <a:pt x="127" y="457"/>
                  <a:pt x="457" y="123"/>
                  <a:pt x="868" y="123"/>
                </a:cubicBezTo>
                <a:cubicBezTo>
                  <a:pt x="1279" y="123"/>
                  <a:pt x="1619" y="457"/>
                  <a:pt x="1613" y="868"/>
                </a:cubicBezTo>
                <a:cubicBezTo>
                  <a:pt x="1608" y="1184"/>
                  <a:pt x="1305" y="1618"/>
                  <a:pt x="1307" y="16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4543099" y="5361198"/>
            <a:ext cx="7298379" cy="729407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0C2DEC08-2D9E-4E4E-9381-354A4120B26C}"/>
              </a:ext>
            </a:extLst>
          </p:cNvPr>
          <p:cNvSpPr txBox="1"/>
          <p:nvPr/>
        </p:nvSpPr>
        <p:spPr>
          <a:xfrm>
            <a:off x="4571993" y="5351941"/>
            <a:ext cx="766361" cy="738664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2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s-MX" sz="42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4</a:t>
            </a:r>
            <a:endParaRPr lang="en-GB" sz="4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7879" y="6368316"/>
            <a:ext cx="429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</a:rPr>
              <a:t>Elaborado por: Ing. Elizabeth Carrión, </a:t>
            </a:r>
            <a:r>
              <a:rPr lang="es-ES" i="1" dirty="0" err="1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</a:rPr>
              <a:t>Msc</a:t>
            </a:r>
            <a:r>
              <a:rPr lang="es-ES" i="1" dirty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</a:rPr>
              <a:t>.</a:t>
            </a:r>
            <a:endParaRPr lang="es-EC" i="1" dirty="0">
              <a:solidFill>
                <a:schemeClr val="bg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5537635" y="5503574"/>
            <a:ext cx="618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FASES DEL  MODELO DE GESTIÓN POR PROCESOS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4543099" y="4293304"/>
            <a:ext cx="7298379" cy="5612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5545565" y="4356259"/>
            <a:ext cx="5763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JERARQUÍA Y CLASIFICACIÓN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</a:rPr>
              <a:t>DE LOS </a:t>
            </a:r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PROCESOS 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4" name="TextBox 23">
            <a:extLst>
              <a:ext uri="{FF2B5EF4-FFF2-40B4-BE49-F238E27FC236}">
                <a16:creationId xmlns:a16="http://schemas.microsoft.com/office/drawing/2014/main" id="{0C2DEC08-2D9E-4E4E-9381-354A4120B26C}"/>
              </a:ext>
            </a:extLst>
          </p:cNvPr>
          <p:cNvSpPr txBox="1"/>
          <p:nvPr/>
        </p:nvSpPr>
        <p:spPr>
          <a:xfrm>
            <a:off x="4360528" y="4182179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s-ES" sz="4500" b="1" dirty="0">
                <a:solidFill>
                  <a:srgbClr val="FFFFFF"/>
                </a:solidFill>
                <a:latin typeface="Open Sans" panose="020B0606030504020204" pitchFamily="34" charset="0"/>
              </a:rPr>
              <a:t>3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216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97814091"/>
              </p:ext>
            </p:extLst>
          </p:nvPr>
        </p:nvGraphicFramePr>
        <p:xfrm>
          <a:off x="173736" y="402336"/>
          <a:ext cx="10533888" cy="564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5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1280" y="9144"/>
            <a:ext cx="122732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3104B42-6AE8-456B-9EA0-8911EA2FD0BB}"/>
              </a:ext>
            </a:extLst>
          </p:cNvPr>
          <p:cNvSpPr/>
          <p:nvPr/>
        </p:nvSpPr>
        <p:spPr>
          <a:xfrm rot="10800000">
            <a:off x="7741378" y="4786356"/>
            <a:ext cx="247764" cy="656667"/>
          </a:xfrm>
          <a:prstGeom prst="triangl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8260F8-AB1A-43AF-AF7C-AFF83F2944D7}"/>
              </a:ext>
            </a:extLst>
          </p:cNvPr>
          <p:cNvSpPr/>
          <p:nvPr/>
        </p:nvSpPr>
        <p:spPr>
          <a:xfrm>
            <a:off x="-3" y="5874030"/>
            <a:ext cx="12192001" cy="84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AA290F-94E8-4102-8430-9E3ACA9E3064}"/>
              </a:ext>
            </a:extLst>
          </p:cNvPr>
          <p:cNvSpPr/>
          <p:nvPr/>
        </p:nvSpPr>
        <p:spPr>
          <a:xfrm>
            <a:off x="4825569" y="5374268"/>
            <a:ext cx="529389" cy="52938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EB9694-0BE7-455A-A3CD-C9A7195ADC96}"/>
              </a:ext>
            </a:extLst>
          </p:cNvPr>
          <p:cNvSpPr/>
          <p:nvPr/>
        </p:nvSpPr>
        <p:spPr>
          <a:xfrm>
            <a:off x="1168844" y="5443023"/>
            <a:ext cx="529389" cy="5293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AF6D59C-990E-4941-88A8-D8340D950A96}"/>
              </a:ext>
            </a:extLst>
          </p:cNvPr>
          <p:cNvSpPr/>
          <p:nvPr/>
        </p:nvSpPr>
        <p:spPr>
          <a:xfrm>
            <a:off x="3543033" y="1673352"/>
            <a:ext cx="2993304" cy="3176263"/>
          </a:xfrm>
          <a:prstGeom prst="roundRect">
            <a:avLst>
              <a:gd name="adj" fmla="val 161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Conjunto de tareas repetitivas y </a:t>
            </a:r>
            <a:r>
              <a:rPr lang="en-US" sz="3200" b="1" dirty="0" err="1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sistemáticas</a:t>
            </a:r>
            <a:r>
              <a:rPr lang="en-US" sz="3200" b="1" dirty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 que </a:t>
            </a:r>
            <a:r>
              <a:rPr lang="en-US" sz="3200" b="1" dirty="0" err="1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entregan</a:t>
            </a:r>
            <a:r>
              <a:rPr lang="en-US" sz="3200" b="1" dirty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 un </a:t>
            </a:r>
            <a:r>
              <a:rPr lang="en-US" sz="3200" b="1" dirty="0" err="1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resultado</a:t>
            </a:r>
            <a:r>
              <a:rPr lang="en-US" sz="3200" b="1" dirty="0"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.</a:t>
            </a:r>
            <a:endParaRPr lang="en-GB" sz="3200" b="1" dirty="0">
              <a:latin typeface="Open Sans" panose="020B060603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FDB2260-B082-46D4-B058-67F6609B8E43}"/>
              </a:ext>
            </a:extLst>
          </p:cNvPr>
          <p:cNvSpPr/>
          <p:nvPr/>
        </p:nvSpPr>
        <p:spPr>
          <a:xfrm>
            <a:off x="6753498" y="1673352"/>
            <a:ext cx="2107794" cy="3123300"/>
          </a:xfrm>
          <a:prstGeom prst="roundRect">
            <a:avLst>
              <a:gd name="adj" fmla="val 16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Open Sans" panose="020B0606030504020204" pitchFamily="34" charset="0"/>
              </a:rPr>
              <a:t>Pequeña acción que </a:t>
            </a:r>
            <a:r>
              <a:rPr lang="en-US" sz="32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tiene</a:t>
            </a:r>
            <a:r>
              <a:rPr lang="en-US" sz="3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tiempo</a:t>
            </a:r>
            <a:r>
              <a:rPr lang="en-US" sz="3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limitado</a:t>
            </a:r>
            <a:r>
              <a:rPr lang="en-US" sz="3200" b="1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  <a:endParaRPr lang="en-GB" sz="3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0C9121A-AA8F-4971-8F08-22E723890107}"/>
              </a:ext>
            </a:extLst>
          </p:cNvPr>
          <p:cNvSpPr/>
          <p:nvPr/>
        </p:nvSpPr>
        <p:spPr>
          <a:xfrm>
            <a:off x="152979" y="1673352"/>
            <a:ext cx="3075556" cy="3161913"/>
          </a:xfrm>
          <a:prstGeom prst="roundRect">
            <a:avLst>
              <a:gd name="adj" fmla="val 16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28508AE-DE1D-4E05-BB16-7E7E3F1AA9BD}"/>
              </a:ext>
            </a:extLst>
          </p:cNvPr>
          <p:cNvSpPr/>
          <p:nvPr/>
        </p:nvSpPr>
        <p:spPr>
          <a:xfrm rot="10800000">
            <a:off x="1309656" y="4849615"/>
            <a:ext cx="247764" cy="656667"/>
          </a:xfrm>
          <a:prstGeom prst="triangl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E62B72F9-A4FB-4615-AB55-710782667DD8}"/>
              </a:ext>
            </a:extLst>
          </p:cNvPr>
          <p:cNvSpPr/>
          <p:nvPr/>
        </p:nvSpPr>
        <p:spPr>
          <a:xfrm rot="10800000">
            <a:off x="4966383" y="4796652"/>
            <a:ext cx="247764" cy="656667"/>
          </a:xfrm>
          <a:prstGeom prst="triangl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BCFE10E-8086-4D72-B98D-14BC28CA0817}"/>
              </a:ext>
            </a:extLst>
          </p:cNvPr>
          <p:cNvSpPr/>
          <p:nvPr/>
        </p:nvSpPr>
        <p:spPr>
          <a:xfrm>
            <a:off x="7600564" y="5359455"/>
            <a:ext cx="529389" cy="5293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extBox 40">
            <a:extLst>
              <a:ext uri="{FF2B5EF4-FFF2-40B4-BE49-F238E27FC236}">
                <a16:creationId xmlns:a16="http://schemas.microsoft.com/office/drawing/2014/main" id="{023F8094-6D48-4673-94D2-21E7A4AE570A}"/>
              </a:ext>
            </a:extLst>
          </p:cNvPr>
          <p:cNvSpPr txBox="1"/>
          <p:nvPr/>
        </p:nvSpPr>
        <p:spPr>
          <a:xfrm>
            <a:off x="9153144" y="460210"/>
            <a:ext cx="205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 </a:t>
            </a:r>
            <a:endParaRPr lang="en-GB" sz="24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TextBox 40">
            <a:extLst>
              <a:ext uri="{FF2B5EF4-FFF2-40B4-BE49-F238E27FC236}">
                <a16:creationId xmlns:a16="http://schemas.microsoft.com/office/drawing/2014/main" id="{023F8094-6D48-4673-94D2-21E7A4AE570A}"/>
              </a:ext>
            </a:extLst>
          </p:cNvPr>
          <p:cNvSpPr txBox="1"/>
          <p:nvPr/>
        </p:nvSpPr>
        <p:spPr>
          <a:xfrm>
            <a:off x="6352963" y="676693"/>
            <a:ext cx="290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282F39"/>
                </a:solidFill>
                <a:latin typeface="Open Sans" panose="020B0606030504020204" pitchFamily="34" charset="0"/>
              </a:rPr>
              <a:t>TAREA</a:t>
            </a:r>
            <a:endParaRPr lang="en-GB" sz="4000" b="1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50" name="Rectangle: Rounded Corners 33">
            <a:extLst>
              <a:ext uri="{FF2B5EF4-FFF2-40B4-BE49-F238E27FC236}">
                <a16:creationId xmlns:a16="http://schemas.microsoft.com/office/drawing/2014/main" id="{9FDB2260-B082-46D4-B058-67F6609B8E43}"/>
              </a:ext>
            </a:extLst>
          </p:cNvPr>
          <p:cNvSpPr/>
          <p:nvPr/>
        </p:nvSpPr>
        <p:spPr>
          <a:xfrm>
            <a:off x="9153144" y="1673352"/>
            <a:ext cx="2929919" cy="3123299"/>
          </a:xfrm>
          <a:prstGeom prst="roundRect">
            <a:avLst>
              <a:gd name="adj" fmla="val 161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3200" b="1" dirty="0" err="1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Documento</a:t>
            </a:r>
            <a:r>
              <a:rPr lang="en-GB" sz="3200" b="1" dirty="0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3200" b="1" dirty="0" err="1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en</a:t>
            </a:r>
            <a:r>
              <a:rPr lang="en-GB" sz="3200" b="1" dirty="0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 el que se describe </a:t>
            </a:r>
            <a:r>
              <a:rPr lang="en-GB" sz="3200" b="1" dirty="0" err="1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paso</a:t>
            </a:r>
            <a:r>
              <a:rPr lang="en-GB" sz="3200" b="1" dirty="0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 a </a:t>
            </a:r>
            <a:r>
              <a:rPr lang="en-GB" sz="3200" b="1" dirty="0" err="1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paso</a:t>
            </a:r>
            <a:r>
              <a:rPr lang="en-GB" sz="3200" b="1" dirty="0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 las </a:t>
            </a:r>
            <a:r>
              <a:rPr lang="en-GB" sz="3200" b="1" dirty="0" err="1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actividades</a:t>
            </a:r>
            <a:r>
              <a:rPr lang="en-GB" sz="3200" b="1" dirty="0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 del </a:t>
            </a:r>
            <a:r>
              <a:rPr lang="en-GB" sz="3200" b="1" dirty="0" err="1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proceso</a:t>
            </a:r>
            <a:r>
              <a:rPr lang="en-GB" sz="3200" b="1" dirty="0">
                <a:solidFill>
                  <a:srgbClr val="FFFFFF"/>
                </a:solidFill>
                <a:latin typeface="Open Sans" panose="020B0606030504020204"/>
                <a:ea typeface="Noto Sans" panose="020B0502040504020204" pitchFamily="34"/>
                <a:cs typeface="Noto Sans" panose="020B0502040504020204" pitchFamily="34"/>
              </a:rPr>
              <a:t>.</a:t>
            </a:r>
          </a:p>
        </p:txBody>
      </p:sp>
      <p:sp>
        <p:nvSpPr>
          <p:cNvPr id="53" name="TextBox 40">
            <a:extLst>
              <a:ext uri="{FF2B5EF4-FFF2-40B4-BE49-F238E27FC236}">
                <a16:creationId xmlns:a16="http://schemas.microsoft.com/office/drawing/2014/main" id="{023F8094-6D48-4673-94D2-21E7A4AE570A}"/>
              </a:ext>
            </a:extLst>
          </p:cNvPr>
          <p:cNvSpPr txBox="1"/>
          <p:nvPr/>
        </p:nvSpPr>
        <p:spPr>
          <a:xfrm>
            <a:off x="3569299" y="691043"/>
            <a:ext cx="290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282F39"/>
                </a:solidFill>
                <a:latin typeface="Open Sans" panose="020B0606030504020204" pitchFamily="34" charset="0"/>
              </a:rPr>
              <a:t>ACTIVIDAD</a:t>
            </a:r>
            <a:endParaRPr lang="en-GB" sz="4000" b="1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54" name="Isosceles Triangle 24">
            <a:extLst>
              <a:ext uri="{FF2B5EF4-FFF2-40B4-BE49-F238E27FC236}">
                <a16:creationId xmlns:a16="http://schemas.microsoft.com/office/drawing/2014/main" id="{43104B42-6AE8-456B-9EA0-8911EA2FD0BB}"/>
              </a:ext>
            </a:extLst>
          </p:cNvPr>
          <p:cNvSpPr/>
          <p:nvPr/>
        </p:nvSpPr>
        <p:spPr>
          <a:xfrm rot="10800000">
            <a:off x="10671297" y="4773617"/>
            <a:ext cx="247764" cy="656667"/>
          </a:xfrm>
          <a:prstGeom prst="triangl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44">
            <a:extLst>
              <a:ext uri="{FF2B5EF4-FFF2-40B4-BE49-F238E27FC236}">
                <a16:creationId xmlns:a16="http://schemas.microsoft.com/office/drawing/2014/main" id="{2BCFE10E-8086-4D72-B98D-14BC28CA0817}"/>
              </a:ext>
            </a:extLst>
          </p:cNvPr>
          <p:cNvSpPr/>
          <p:nvPr/>
        </p:nvSpPr>
        <p:spPr>
          <a:xfrm>
            <a:off x="10530484" y="5351942"/>
            <a:ext cx="529389" cy="52938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DA3BC05F-8DCC-4E10-A691-64E5866F058F}"/>
              </a:ext>
            </a:extLst>
          </p:cNvPr>
          <p:cNvSpPr txBox="1"/>
          <p:nvPr/>
        </p:nvSpPr>
        <p:spPr>
          <a:xfrm>
            <a:off x="221190" y="1673352"/>
            <a:ext cx="31481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</a:rPr>
              <a:t>Conjunto de actividades repetitivas y sistemáticas interrelacionadas que reciben insumos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agregan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</a:rPr>
              <a:t> valor y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generan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resultados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  <a:endParaRPr lang="en-GB" sz="28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46FD2538-D7CF-4902-937C-070CB276DC17}"/>
              </a:ext>
            </a:extLst>
          </p:cNvPr>
          <p:cNvSpPr txBox="1"/>
          <p:nvPr/>
        </p:nvSpPr>
        <p:spPr>
          <a:xfrm>
            <a:off x="152979" y="719723"/>
            <a:ext cx="2737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282F39"/>
                </a:solidFill>
                <a:latin typeface="Open Sans" panose="020B0606030504020204" pitchFamily="34" charset="0"/>
              </a:rPr>
              <a:t>PROCESO</a:t>
            </a:r>
            <a:endParaRPr lang="en-GB" sz="4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023F8094-6D48-4673-94D2-21E7A4AE570A}"/>
              </a:ext>
            </a:extLst>
          </p:cNvPr>
          <p:cNvSpPr txBox="1"/>
          <p:nvPr/>
        </p:nvSpPr>
        <p:spPr>
          <a:xfrm>
            <a:off x="8799000" y="676693"/>
            <a:ext cx="346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282F39"/>
                </a:solidFill>
                <a:latin typeface="Open Sans" panose="020B0606030504020204" pitchFamily="34" charset="0"/>
              </a:rPr>
              <a:t>PROCEDIMIENTO</a:t>
            </a:r>
            <a:endParaRPr lang="en-GB" sz="3600" b="1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3104B42-6AE8-456B-9EA0-8911EA2FD0BB}"/>
              </a:ext>
            </a:extLst>
          </p:cNvPr>
          <p:cNvSpPr/>
          <p:nvPr/>
        </p:nvSpPr>
        <p:spPr>
          <a:xfrm rot="10800000">
            <a:off x="9668996" y="4650684"/>
            <a:ext cx="247764" cy="656667"/>
          </a:xfrm>
          <a:prstGeom prst="triangle">
            <a:avLst>
              <a:gd name="adj" fmla="val 50000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8260F8-AB1A-43AF-AF7C-AFF83F2944D7}"/>
              </a:ext>
            </a:extLst>
          </p:cNvPr>
          <p:cNvSpPr/>
          <p:nvPr/>
        </p:nvSpPr>
        <p:spPr>
          <a:xfrm>
            <a:off x="512061" y="5874029"/>
            <a:ext cx="11128251" cy="840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AA290F-94E8-4102-8430-9E3ACA9E3064}"/>
              </a:ext>
            </a:extLst>
          </p:cNvPr>
          <p:cNvSpPr/>
          <p:nvPr/>
        </p:nvSpPr>
        <p:spPr>
          <a:xfrm>
            <a:off x="5493081" y="5374268"/>
            <a:ext cx="529389" cy="52938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EB9694-0BE7-455A-A3CD-C9A7195ADC96}"/>
              </a:ext>
            </a:extLst>
          </p:cNvPr>
          <p:cNvSpPr/>
          <p:nvPr/>
        </p:nvSpPr>
        <p:spPr>
          <a:xfrm>
            <a:off x="1710870" y="5374267"/>
            <a:ext cx="529389" cy="5293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FD2538-D7CF-4902-937C-070CB276DC17}"/>
              </a:ext>
            </a:extLst>
          </p:cNvPr>
          <p:cNvSpPr txBox="1"/>
          <p:nvPr/>
        </p:nvSpPr>
        <p:spPr>
          <a:xfrm>
            <a:off x="493702" y="299625"/>
            <a:ext cx="2737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282F39"/>
                </a:solidFill>
                <a:latin typeface="Open Sans" panose="020B0606030504020204" pitchFamily="34" charset="0"/>
              </a:rPr>
              <a:t>SISTEMA DE GESTIÓN</a:t>
            </a:r>
            <a:endParaRPr lang="en-GB" sz="4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AF6D59C-990E-4941-88A8-D8340D950A96}"/>
              </a:ext>
            </a:extLst>
          </p:cNvPr>
          <p:cNvSpPr/>
          <p:nvPr/>
        </p:nvSpPr>
        <p:spPr>
          <a:xfrm>
            <a:off x="4343543" y="1603745"/>
            <a:ext cx="2993304" cy="3176263"/>
          </a:xfrm>
          <a:prstGeom prst="roundRect">
            <a:avLst>
              <a:gd name="adj" fmla="val 161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FDB2260-B082-46D4-B058-67F6609B8E43}"/>
              </a:ext>
            </a:extLst>
          </p:cNvPr>
          <p:cNvSpPr/>
          <p:nvPr/>
        </p:nvSpPr>
        <p:spPr>
          <a:xfrm>
            <a:off x="8435438" y="1695048"/>
            <a:ext cx="2656305" cy="2920641"/>
          </a:xfrm>
          <a:prstGeom prst="roundRect">
            <a:avLst>
              <a:gd name="adj" fmla="val 16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2800" dirty="0"/>
              <a:t>Es aquel que es crítico para el éxito de la organización y para cumplir la estrategia. </a:t>
            </a:r>
            <a:endParaRPr lang="en-GB" sz="2800" b="1" dirty="0">
              <a:latin typeface="Open Sans" panose="020B060603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0C9121A-AA8F-4971-8F08-22E723890107}"/>
              </a:ext>
            </a:extLst>
          </p:cNvPr>
          <p:cNvSpPr/>
          <p:nvPr/>
        </p:nvSpPr>
        <p:spPr>
          <a:xfrm>
            <a:off x="445470" y="1677006"/>
            <a:ext cx="3075556" cy="3161913"/>
          </a:xfrm>
          <a:prstGeom prst="roundRect">
            <a:avLst>
              <a:gd name="adj" fmla="val 16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28508AE-DE1D-4E05-BB16-7E7E3F1AA9BD}"/>
              </a:ext>
            </a:extLst>
          </p:cNvPr>
          <p:cNvSpPr/>
          <p:nvPr/>
        </p:nvSpPr>
        <p:spPr>
          <a:xfrm rot="10800000">
            <a:off x="1859366" y="4819377"/>
            <a:ext cx="247764" cy="656667"/>
          </a:xfrm>
          <a:prstGeom prst="triangl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E62B72F9-A4FB-4615-AB55-710782667DD8}"/>
              </a:ext>
            </a:extLst>
          </p:cNvPr>
          <p:cNvSpPr/>
          <p:nvPr/>
        </p:nvSpPr>
        <p:spPr>
          <a:xfrm rot="10800000">
            <a:off x="5633893" y="4752885"/>
            <a:ext cx="247764" cy="656667"/>
          </a:xfrm>
          <a:prstGeom prst="triangl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3BC05F-8DCC-4E10-A691-64E5866F058F}"/>
              </a:ext>
            </a:extLst>
          </p:cNvPr>
          <p:cNvSpPr txBox="1"/>
          <p:nvPr/>
        </p:nvSpPr>
        <p:spPr>
          <a:xfrm>
            <a:off x="610756" y="1637604"/>
            <a:ext cx="30351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dirty="0"/>
              <a:t>Conjunto de responsabilidades, procesos, procedimientos y recursos para cumplir una política de calidad.</a:t>
            </a:r>
            <a:endParaRPr lang="en-GB" sz="28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BCFE10E-8086-4D72-B98D-14BC28CA0817}"/>
              </a:ext>
            </a:extLst>
          </p:cNvPr>
          <p:cNvSpPr/>
          <p:nvPr/>
        </p:nvSpPr>
        <p:spPr>
          <a:xfrm>
            <a:off x="9539984" y="5330142"/>
            <a:ext cx="529389" cy="5293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extBox 40">
            <a:extLst>
              <a:ext uri="{FF2B5EF4-FFF2-40B4-BE49-F238E27FC236}">
                <a16:creationId xmlns:a16="http://schemas.microsoft.com/office/drawing/2014/main" id="{023F8094-6D48-4673-94D2-21E7A4AE570A}"/>
              </a:ext>
            </a:extLst>
          </p:cNvPr>
          <p:cNvSpPr txBox="1"/>
          <p:nvPr/>
        </p:nvSpPr>
        <p:spPr>
          <a:xfrm>
            <a:off x="8822547" y="465658"/>
            <a:ext cx="205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 </a:t>
            </a:r>
            <a:endParaRPr lang="en-GB" sz="24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40">
            <a:extLst>
              <a:ext uri="{FF2B5EF4-FFF2-40B4-BE49-F238E27FC236}">
                <a16:creationId xmlns:a16="http://schemas.microsoft.com/office/drawing/2014/main" id="{023F8094-6D48-4673-94D2-21E7A4AE570A}"/>
              </a:ext>
            </a:extLst>
          </p:cNvPr>
          <p:cNvSpPr txBox="1"/>
          <p:nvPr/>
        </p:nvSpPr>
        <p:spPr>
          <a:xfrm>
            <a:off x="8338446" y="348819"/>
            <a:ext cx="290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282F39"/>
                </a:solidFill>
                <a:latin typeface="Open Sans" panose="020B0606030504020204" pitchFamily="34" charset="0"/>
              </a:rPr>
              <a:t>PROCESO CLAVE </a:t>
            </a:r>
            <a:endParaRPr lang="en-GB" sz="4000" b="1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DA3BC05F-8DCC-4E10-A691-64E5866F058F}"/>
              </a:ext>
            </a:extLst>
          </p:cNvPr>
          <p:cNvSpPr txBox="1"/>
          <p:nvPr/>
        </p:nvSpPr>
        <p:spPr>
          <a:xfrm>
            <a:off x="4365418" y="1738916"/>
            <a:ext cx="2894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Plan general para el despliegue de</a:t>
            </a:r>
          </a:p>
          <a:p>
            <a:r>
              <a:rPr lang="es-ES" sz="2800" dirty="0"/>
              <a:t>recursos a fin de establecer una posición favorable.</a:t>
            </a:r>
          </a:p>
          <a:p>
            <a:pPr>
              <a:defRPr/>
            </a:pPr>
            <a:endParaRPr lang="es-ES" sz="28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>
              <a:defRPr/>
            </a:pPr>
            <a:endParaRPr lang="en-GB" sz="28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46FD2538-D7CF-4902-937C-070CB276DC17}"/>
              </a:ext>
            </a:extLst>
          </p:cNvPr>
          <p:cNvSpPr txBox="1"/>
          <p:nvPr/>
        </p:nvSpPr>
        <p:spPr>
          <a:xfrm>
            <a:off x="4365418" y="663621"/>
            <a:ext cx="2737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282F39"/>
                </a:solidFill>
                <a:latin typeface="Open Sans" panose="020B0606030504020204" pitchFamily="34" charset="0"/>
              </a:rPr>
              <a:t>ESTRATEGIA</a:t>
            </a:r>
            <a:endParaRPr lang="en-GB" sz="4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81266796"/>
              </p:ext>
            </p:extLst>
          </p:nvPr>
        </p:nvGraphicFramePr>
        <p:xfrm>
          <a:off x="960120" y="356616"/>
          <a:ext cx="10533888" cy="564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7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44010499"/>
              </p:ext>
            </p:extLst>
          </p:nvPr>
        </p:nvGraphicFramePr>
        <p:xfrm>
          <a:off x="0" y="584200"/>
          <a:ext cx="12192000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3639120" y="5761073"/>
            <a:ext cx="5065489" cy="830997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SATISFACER REQUERIMIENTOS</a:t>
            </a:r>
          </a:p>
          <a:p>
            <a:pPr algn="ctr"/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USUARIOS INTERNOS Y EXTERNOS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60884" cy="2057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1031" y="0"/>
            <a:ext cx="1152517" cy="11525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3308" y="5502938"/>
            <a:ext cx="1920240" cy="13550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5401056"/>
            <a:ext cx="1456944" cy="14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63592DE-3E9E-477A-AE77-DF95203C0AF4}"/>
              </a:ext>
            </a:extLst>
          </p:cNvPr>
          <p:cNvSpPr txBox="1"/>
          <p:nvPr/>
        </p:nvSpPr>
        <p:spPr>
          <a:xfrm>
            <a:off x="658368" y="235148"/>
            <a:ext cx="1021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PRINCIPIOS DE GESTIÓN DE LA CALIDAD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9" y="1940004"/>
            <a:ext cx="4789361" cy="33437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338" y="1362456"/>
            <a:ext cx="5187116" cy="5175504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6382512" y="2788920"/>
            <a:ext cx="4032504" cy="822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61" y="1203394"/>
            <a:ext cx="5611748" cy="47625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31268" y="5713525"/>
            <a:ext cx="56117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7030A0"/>
                </a:solidFill>
              </a:rPr>
              <a:t>European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Foundation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Quality</a:t>
            </a:r>
            <a:r>
              <a:rPr lang="es-ES" sz="2400" dirty="0">
                <a:solidFill>
                  <a:srgbClr val="7030A0"/>
                </a:solidFill>
              </a:rPr>
              <a:t> Management</a:t>
            </a:r>
            <a:endParaRPr lang="es-EC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585</Words>
  <Application>Microsoft Office PowerPoint</Application>
  <PresentationFormat>Panorámica</PresentationFormat>
  <Paragraphs>103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18</vt:i4>
      </vt:variant>
    </vt:vector>
  </HeadingPairs>
  <TitlesOfParts>
    <vt:vector size="36" baseType="lpstr">
      <vt:lpstr>Aharoni</vt:lpstr>
      <vt:lpstr>Arial</vt:lpstr>
      <vt:lpstr>Arial Black</vt:lpstr>
      <vt:lpstr>Arial Rounded MT Bold</vt:lpstr>
      <vt:lpstr>Bahnschrift SemiCondensed</vt:lpstr>
      <vt:lpstr>Berlin Sans FB Demi</vt:lpstr>
      <vt:lpstr>Calibri</vt:lpstr>
      <vt:lpstr>Calibri Light</vt:lpstr>
      <vt:lpstr>Cambria</vt:lpstr>
      <vt:lpstr>Century Gothic</vt:lpstr>
      <vt:lpstr>Noto Sans</vt:lpstr>
      <vt:lpstr>Open Sans</vt:lpstr>
      <vt:lpstr>Wingdings 3</vt:lpstr>
      <vt:lpstr>Tema de Office</vt:lpstr>
      <vt:lpstr>1_Office Theme</vt:lpstr>
      <vt:lpstr>Espiral</vt:lpstr>
      <vt:lpstr>2_Office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 32</dc:creator>
  <cp:lastModifiedBy>Elizabeth Carrión  Medina</cp:lastModifiedBy>
  <cp:revision>234</cp:revision>
  <cp:lastPrinted>2019-11-22T16:02:28Z</cp:lastPrinted>
  <dcterms:created xsi:type="dcterms:W3CDTF">2015-10-14T14:39:52Z</dcterms:created>
  <dcterms:modified xsi:type="dcterms:W3CDTF">2020-02-25T22:44:55Z</dcterms:modified>
</cp:coreProperties>
</file>