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60"/>
  </p:normalViewPr>
  <p:slideViewPr>
    <p:cSldViewPr snapToGrid="0">
      <p:cViewPr varScale="1">
        <p:scale>
          <a:sx n="77" d="100"/>
          <a:sy n="77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484A-F59F-46CE-BDFE-D4ABFDBE46A7}" type="datetimeFigureOut">
              <a:rPr lang="es-EC" smtClean="0"/>
              <a:t>12/4/2020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6904-ACB0-4DC1-9D03-0ACB01D7858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10806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484A-F59F-46CE-BDFE-D4ABFDBE46A7}" type="datetimeFigureOut">
              <a:rPr lang="es-EC" smtClean="0"/>
              <a:t>12/4/2020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6904-ACB0-4DC1-9D03-0ACB01D7858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0387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484A-F59F-46CE-BDFE-D4ABFDBE46A7}" type="datetimeFigureOut">
              <a:rPr lang="es-EC" smtClean="0"/>
              <a:t>12/4/2020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6904-ACB0-4DC1-9D03-0ACB01D7858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79656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484A-F59F-46CE-BDFE-D4ABFDBE46A7}" type="datetimeFigureOut">
              <a:rPr lang="es-EC" smtClean="0"/>
              <a:t>12/4/2020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6904-ACB0-4DC1-9D03-0ACB01D7858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68007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484A-F59F-46CE-BDFE-D4ABFDBE46A7}" type="datetimeFigureOut">
              <a:rPr lang="es-EC" smtClean="0"/>
              <a:t>12/4/2020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6904-ACB0-4DC1-9D03-0ACB01D7858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8544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484A-F59F-46CE-BDFE-D4ABFDBE46A7}" type="datetimeFigureOut">
              <a:rPr lang="es-EC" smtClean="0"/>
              <a:t>12/4/2020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6904-ACB0-4DC1-9D03-0ACB01D7858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7910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484A-F59F-46CE-BDFE-D4ABFDBE46A7}" type="datetimeFigureOut">
              <a:rPr lang="es-EC" smtClean="0"/>
              <a:t>12/4/2020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6904-ACB0-4DC1-9D03-0ACB01D7858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83775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484A-F59F-46CE-BDFE-D4ABFDBE46A7}" type="datetimeFigureOut">
              <a:rPr lang="es-EC" smtClean="0"/>
              <a:t>12/4/2020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6904-ACB0-4DC1-9D03-0ACB01D7858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8822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484A-F59F-46CE-BDFE-D4ABFDBE46A7}" type="datetimeFigureOut">
              <a:rPr lang="es-EC" smtClean="0"/>
              <a:t>12/4/2020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6904-ACB0-4DC1-9D03-0ACB01D7858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85451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484A-F59F-46CE-BDFE-D4ABFDBE46A7}" type="datetimeFigureOut">
              <a:rPr lang="es-EC" smtClean="0"/>
              <a:t>12/4/2020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6904-ACB0-4DC1-9D03-0ACB01D7858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8202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484A-F59F-46CE-BDFE-D4ABFDBE46A7}" type="datetimeFigureOut">
              <a:rPr lang="es-EC" smtClean="0"/>
              <a:t>12/4/2020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6904-ACB0-4DC1-9D03-0ACB01D7858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0443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7484A-F59F-46CE-BDFE-D4ABFDBE46A7}" type="datetimeFigureOut">
              <a:rPr lang="es-EC" smtClean="0"/>
              <a:t>12/4/2020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36904-ACB0-4DC1-9D03-0ACB01D7858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1781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841897" y="1687484"/>
            <a:ext cx="8540699" cy="21031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>
                <a:gd name="adj1" fmla="val 6250"/>
                <a:gd name="adj2" fmla="val 199"/>
              </a:avLst>
            </a:prstTxWarp>
            <a:spAutoFit/>
          </a:bodyPr>
          <a:lstStyle/>
          <a:p>
            <a:pPr algn="ctr"/>
            <a:r>
              <a:rPr lang="es-E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MICROSOFT OFFICE 365</a:t>
            </a:r>
          </a:p>
          <a:p>
            <a:pPr algn="ctr"/>
            <a:endParaRPr lang="es-ES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296377" y="2967335"/>
            <a:ext cx="759926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5400" b="1" cap="none" spc="0" dirty="0" smtClean="0">
                <a:ln/>
                <a:solidFill>
                  <a:schemeClr val="accent4"/>
                </a:solidFill>
                <a:effectLst/>
              </a:rPr>
              <a:t>Estudiantes </a:t>
            </a:r>
          </a:p>
          <a:p>
            <a:pPr algn="ctr"/>
            <a:r>
              <a:rPr lang="es-ES" sz="5400" b="1" dirty="0" smtClean="0">
                <a:ln/>
                <a:solidFill>
                  <a:schemeClr val="accent4"/>
                </a:solidFill>
              </a:rPr>
              <a:t>Unidad Educativa Fiscal </a:t>
            </a:r>
          </a:p>
          <a:p>
            <a:pPr algn="ctr"/>
            <a:r>
              <a:rPr lang="es-ES" sz="5400" b="1" dirty="0" smtClean="0">
                <a:ln/>
                <a:solidFill>
                  <a:schemeClr val="accent4"/>
                </a:solidFill>
              </a:rPr>
              <a:t>Los </a:t>
            </a:r>
            <a:r>
              <a:rPr lang="es-ES" sz="5400" b="1" dirty="0" err="1" smtClean="0">
                <a:ln/>
                <a:solidFill>
                  <a:schemeClr val="accent4"/>
                </a:solidFill>
              </a:rPr>
              <a:t>Shyris</a:t>
            </a:r>
            <a:endParaRPr lang="es-E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37370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 Es una solución de arrendamiento del paquete Microsoft office&#10;(excel, word, powerpoint, outlook y access), incluye el ac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55" y="739833"/>
            <a:ext cx="10191403" cy="5277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38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¿PARA QUE SIRVE?&#10;Ofrece a los usuarios la capacidad de trabajar en cualquier momento y desde cualquier lugar&#10;Permite:&#10; Co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407" y="614449"/>
            <a:ext cx="10443153" cy="548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1517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Panorámica</PresentationFormat>
  <Paragraphs>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</cp:revision>
  <dcterms:created xsi:type="dcterms:W3CDTF">2020-04-13T02:32:11Z</dcterms:created>
  <dcterms:modified xsi:type="dcterms:W3CDTF">2020-04-13T02:33:03Z</dcterms:modified>
</cp:coreProperties>
</file>