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1" d="100"/>
          <a:sy n="51" d="100"/>
        </p:scale>
        <p:origin x="150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75139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1224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67826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96817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359691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59125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134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6770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73966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8094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9361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8168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81199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33784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533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3076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35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B104104-72F0-4685-B229-842D9D3982DF}" type="datetimeFigureOut">
              <a:rPr lang="es-CO" smtClean="0"/>
              <a:t>5/07/2019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04DE68-0B8A-4ED9-BAE7-0149346B648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5971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salud.gov.co/salud/PServicios/Paginas/Sistema-unicode-habilitacion.asp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Derecho medico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Responsabilidad medica </a:t>
            </a:r>
          </a:p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Habilitación de prestadores de servicios  de salud </a:t>
            </a:r>
          </a:p>
          <a:p>
            <a:r>
              <a:rPr lang="es-CO" b="1" dirty="0" smtClean="0">
                <a:latin typeface="Arial" panose="020B0604020202020204" pitchFamily="34" charset="0"/>
                <a:cs typeface="Arial" panose="020B0604020202020204" pitchFamily="34" charset="0"/>
              </a:rPr>
              <a:t>Docente : JULIANA ANDREA TOVAR MENESES </a:t>
            </a:r>
            <a:endParaRPr lang="es-CO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3664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Capacidad técnica y científica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Tienen como misión proteger y dar seguridad a los usuarios al garantizar el cumplimiento de unas condiciones esenciales para el funcionamiento de un prestador de servicios de salud. Hacen referencia a aquellos parámetros ligados al talento humano, infraestructura, dotación, medicamentos, dispositivos e insumos, procesos prioritarios, historia clínica e interdependencia con otros servicios.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55093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Como se controla el cumplimiento</a:t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324099"/>
            <a:ext cx="10018713" cy="3467101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Para los prestadores de servicios de salud , se realiza una visita inicial , en donde se manifiesta si el prestador ha sido habilitado o negada su petición ,  de ser aprobada tiene un periodo de 4 años de duración de ser negada , obtiene un plazo de 20 días para subsanar y así lograr ser habilitado </a:t>
            </a:r>
          </a:p>
          <a:p>
            <a:endParaRPr lang="es-CO" dirty="0"/>
          </a:p>
          <a:p>
            <a:r>
              <a:rPr lang="es-ES" dirty="0"/>
              <a:t>El Plan de visitas de verificación es la herramienta fundamental a cargo de las Direcciones Departamentales y Distritales de Salud para controlar el cumplimiento de las condiciones de habilitación; y lo elaboran sobre la base de servicios prioritarios por sus características, pero también por el comportamiento evidenciado de los prestadores a través del Registro Especial de Prestadores de Servicios de Salud - REPS, dentro de lo cual, la autoevaluación anual es un parámetro indicativo de su situación. 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69191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Vigencia de la norma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A partir del 1 de octubre de 2014 para todos los prestadores. Los nuevos prestadores deberán cumplir con la Resolución 2003 de 2014, para poder ser habilitados.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086442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Enlaces de interés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1981201"/>
            <a:ext cx="10018713" cy="3810000"/>
          </a:xfrm>
        </p:spPr>
        <p:txBody>
          <a:bodyPr/>
          <a:lstStyle/>
          <a:p>
            <a:r>
              <a:rPr lang="es-CO" dirty="0">
                <a:hlinkClick r:id="rId2"/>
              </a:rPr>
              <a:t>https://</a:t>
            </a:r>
            <a:r>
              <a:rPr lang="es-CO" dirty="0" smtClean="0">
                <a:hlinkClick r:id="rId2"/>
              </a:rPr>
              <a:t>www.minsalud.gov.co/salud/PServicios/Paginas/Sistema-unicode-habilitacion.aspx</a:t>
            </a:r>
            <a:endParaRPr lang="es-CO" dirty="0" smtClean="0"/>
          </a:p>
          <a:p>
            <a:r>
              <a:rPr lang="es-CO" dirty="0"/>
              <a:t>https://www.minsalud.gov.co/Paginas/En-segundo-trimestre-de-2019-habra-nueva-norma-de-habilitacion.aspx</a:t>
            </a:r>
          </a:p>
        </p:txBody>
      </p:sp>
    </p:spTree>
    <p:extLst>
      <p:ext uri="{BB962C8B-B14F-4D97-AF65-F5344CB8AC3E}">
        <p14:creationId xmlns:p14="http://schemas.microsoft.com/office/powerpoint/2010/main" val="1337762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QUE ES RESPONSABILIDAD MEDICA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266682"/>
            <a:ext cx="10018713" cy="4224270"/>
          </a:xfrm>
        </p:spPr>
        <p:txBody>
          <a:bodyPr>
            <a:normAutofit fontScale="92500"/>
          </a:bodyPr>
          <a:lstStyle/>
          <a:p>
            <a:r>
              <a:rPr lang="es-ES" dirty="0"/>
              <a:t>Es la calidad o condición de responsable y la obligación de reparar y satisfacer por si mismo o por otro, toda pérdida, daño o perjuicio que se hubiera ocasionado; ello implica aceptar las consecuencias de un acto realizado con capacidad (discernimiento), voluntad (intención) y dentro de un marco de libertad.</a:t>
            </a:r>
          </a:p>
          <a:p>
            <a:pPr marL="0" indent="0">
              <a:buNone/>
            </a:pPr>
            <a:endParaRPr lang="es-ES" b="1" u="sng" dirty="0" smtClean="0"/>
          </a:p>
          <a:p>
            <a:pPr marL="0" indent="0">
              <a:buNone/>
            </a:pPr>
            <a:r>
              <a:rPr lang="es-ES" b="1" u="sng" dirty="0" smtClean="0"/>
              <a:t>Elementos </a:t>
            </a:r>
            <a:r>
              <a:rPr lang="es-ES" b="1" u="sng" dirty="0"/>
              <a:t>de Responsabilidad.</a:t>
            </a:r>
          </a:p>
          <a:p>
            <a:r>
              <a:rPr lang="es-ES" dirty="0"/>
              <a:t>Acción (u omisión) voluntaria (o involuntaria) productora de un resultado dañoso.</a:t>
            </a:r>
          </a:p>
          <a:p>
            <a:r>
              <a:rPr lang="es-ES" dirty="0"/>
              <a:t>Antijuridicidad: Desde el acto ilícito hasta el incumplimiento contractual o la violación de una obligación.</a:t>
            </a:r>
          </a:p>
        </p:txBody>
      </p:sp>
    </p:spTree>
    <p:extLst>
      <p:ext uri="{BB962C8B-B14F-4D97-AF65-F5344CB8AC3E}">
        <p14:creationId xmlns:p14="http://schemas.microsoft.com/office/powerpoint/2010/main" val="86848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HABILITACIÓN EN SALUD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331077"/>
            <a:ext cx="10018713" cy="3460124"/>
          </a:xfrm>
        </p:spPr>
        <p:txBody>
          <a:bodyPr/>
          <a:lstStyle/>
          <a:p>
            <a:r>
              <a:rPr lang="es-ES" dirty="0"/>
              <a:t>El </a:t>
            </a:r>
            <a:r>
              <a:rPr lang="es-ES" b="1" dirty="0"/>
              <a:t>Sistema Único de Habilitación</a:t>
            </a:r>
            <a:r>
              <a:rPr lang="es-ES" dirty="0"/>
              <a:t>. </a:t>
            </a:r>
            <a:r>
              <a:rPr lang="es-ES" dirty="0"/>
              <a:t>:</a:t>
            </a:r>
            <a:r>
              <a:rPr lang="es-ES" dirty="0" smtClean="0"/>
              <a:t> </a:t>
            </a:r>
            <a:r>
              <a:rPr lang="es-ES" dirty="0"/>
              <a:t>conjunto de </a:t>
            </a:r>
            <a:r>
              <a:rPr lang="es-ES" dirty="0" smtClean="0"/>
              <a:t>normas</a:t>
            </a:r>
            <a:r>
              <a:rPr lang="es-ES" dirty="0"/>
              <a:t>,</a:t>
            </a:r>
            <a:r>
              <a:rPr lang="es-ES" dirty="0" smtClean="0"/>
              <a:t> </a:t>
            </a:r>
            <a:r>
              <a:rPr lang="es-ES" dirty="0"/>
              <a:t>y </a:t>
            </a:r>
            <a:r>
              <a:rPr lang="es-ES" dirty="0" smtClean="0"/>
              <a:t>procedimientos por  </a:t>
            </a:r>
            <a:r>
              <a:rPr lang="es-ES" dirty="0"/>
              <a:t>los cuales se </a:t>
            </a:r>
            <a:r>
              <a:rPr lang="es-ES" dirty="0" smtClean="0"/>
              <a:t>establece, </a:t>
            </a:r>
            <a:r>
              <a:rPr lang="es-ES" dirty="0"/>
              <a:t>verifica y controla el cumplimiento de las </a:t>
            </a:r>
            <a:r>
              <a:rPr lang="es-ES" dirty="0" smtClean="0"/>
              <a:t>normas y condiciones </a:t>
            </a:r>
            <a:r>
              <a:rPr lang="es-ES" dirty="0"/>
              <a:t>básicas de capacidad tecnológica </a:t>
            </a:r>
            <a:r>
              <a:rPr lang="es-ES" dirty="0" smtClean="0"/>
              <a:t>, </a:t>
            </a:r>
            <a:r>
              <a:rPr lang="es-ES" dirty="0"/>
              <a:t>científica</a:t>
            </a:r>
            <a:r>
              <a:rPr lang="es-ES" dirty="0" smtClean="0"/>
              <a:t>, </a:t>
            </a:r>
            <a:r>
              <a:rPr lang="es-ES" dirty="0"/>
              <a:t>suficiencia patrimonial </a:t>
            </a:r>
            <a:r>
              <a:rPr lang="es-ES" dirty="0" smtClean="0"/>
              <a:t>, financiera  </a:t>
            </a:r>
            <a:r>
              <a:rPr lang="es-ES" dirty="0"/>
              <a:t>técnico administrativa, los cual busca dar seguridad a los usuarios frente a los </a:t>
            </a:r>
            <a:r>
              <a:rPr lang="es-ES" dirty="0" smtClean="0"/>
              <a:t>posibles  </a:t>
            </a:r>
            <a:r>
              <a:rPr lang="es-ES" dirty="0"/>
              <a:t>riesgos asociados a la prestación de servicios y son de obligatorio cumplimiento por parte de los Prestadores de Servicios de </a:t>
            </a:r>
            <a:r>
              <a:rPr lang="es-ES" dirty="0" smtClean="0"/>
              <a:t>Salud en Colombia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81488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Cuales son los prestadores de servicios de salud en Colombia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484310" y="2575775"/>
            <a:ext cx="10018713" cy="3837904"/>
          </a:xfrm>
        </p:spPr>
        <p:txBody>
          <a:bodyPr/>
          <a:lstStyle/>
          <a:p>
            <a:r>
              <a:rPr lang="es-CO" dirty="0"/>
              <a:t>hospitales </a:t>
            </a:r>
            <a:endParaRPr lang="es-CO" dirty="0" smtClean="0"/>
          </a:p>
          <a:p>
            <a:r>
              <a:rPr lang="es-CO" dirty="0" smtClean="0"/>
              <a:t> clínicas</a:t>
            </a:r>
          </a:p>
          <a:p>
            <a:r>
              <a:rPr lang="es-CO" dirty="0" smtClean="0"/>
              <a:t> </a:t>
            </a:r>
            <a:r>
              <a:rPr lang="es-CO" dirty="0"/>
              <a:t>profesionales </a:t>
            </a:r>
            <a:r>
              <a:rPr lang="es-CO" dirty="0" smtClean="0"/>
              <a:t>independientes</a:t>
            </a:r>
          </a:p>
          <a:p>
            <a:r>
              <a:rPr lang="es-CO" dirty="0" smtClean="0"/>
              <a:t> </a:t>
            </a:r>
            <a:r>
              <a:rPr lang="es-CO" dirty="0"/>
              <a:t>transporte asistencial de pacientes </a:t>
            </a:r>
            <a:r>
              <a:rPr lang="es-CO" dirty="0" smtClean="0"/>
              <a:t>o</a:t>
            </a:r>
          </a:p>
          <a:p>
            <a:r>
              <a:rPr lang="es-CO" dirty="0" smtClean="0"/>
              <a:t> </a:t>
            </a:r>
            <a:r>
              <a:rPr lang="es-CO" dirty="0"/>
              <a:t>E</a:t>
            </a:r>
            <a:r>
              <a:rPr lang="es-CO" dirty="0" smtClean="0"/>
              <a:t>ntidades </a:t>
            </a:r>
            <a:r>
              <a:rPr lang="es-CO" dirty="0"/>
              <a:t>de objeto social diferente que prestan </a:t>
            </a:r>
            <a:r>
              <a:rPr lang="es-CO" b="1" dirty="0"/>
              <a:t>servicios de salud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06764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NORMAS PARA HABILITACIÓN EN SERVICIOS DE SALUD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/>
              <a:t>Resolución 2003 de </a:t>
            </a:r>
            <a:r>
              <a:rPr lang="es-CO" dirty="0" smtClean="0"/>
              <a:t>2014</a:t>
            </a:r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24658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OBJETIVO DE LA NORMA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Establecer  criterios básicos</a:t>
            </a:r>
            <a:r>
              <a:rPr lang="es-ES" dirty="0"/>
              <a:t>, que deben cumplir todos los servicios de salud que se </a:t>
            </a:r>
            <a:r>
              <a:rPr lang="es-ES" dirty="0" smtClean="0"/>
              <a:t>presten </a:t>
            </a:r>
            <a:r>
              <a:rPr lang="es-ES" dirty="0"/>
              <a:t>en el país, para garantizar estándares mínimos de obligatorio cumplimiento, con el fin de asegurar que los servicios se </a:t>
            </a:r>
            <a:r>
              <a:rPr lang="es-ES" dirty="0" smtClean="0"/>
              <a:t>presten tengan riesgos y  condiciones </a:t>
            </a:r>
            <a:r>
              <a:rPr lang="es-ES" dirty="0"/>
              <a:t>que minimicen los </a:t>
            </a:r>
            <a:r>
              <a:rPr lang="es-ES" dirty="0" smtClean="0"/>
              <a:t>inconvenientes  </a:t>
            </a:r>
            <a:r>
              <a:rPr lang="es-ES" dirty="0"/>
              <a:t>de seguridad para el paciente.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91318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/>
              <a:t/>
            </a:r>
            <a:br>
              <a:rPr lang="es-CO" dirty="0"/>
            </a:br>
            <a:r>
              <a:rPr lang="es-CO" dirty="0" smtClean="0"/>
              <a:t/>
            </a:r>
            <a:br>
              <a:rPr lang="es-CO" dirty="0" smtClean="0"/>
            </a:br>
            <a:r>
              <a:rPr lang="es-CO" dirty="0" smtClean="0"/>
              <a:t>Condiciones para habilitar un servicio de salud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 smtClean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894797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dirty="0"/>
              <a:t/>
            </a:r>
            <a:br>
              <a:rPr lang="es-ES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b="1" dirty="0" smtClean="0"/>
              <a:t>Capacidad Técnico-Administrativa</a:t>
            </a:r>
            <a:r>
              <a:rPr lang="es-ES" b="1" dirty="0"/>
              <a:t>: </a:t>
            </a:r>
            <a:r>
              <a:rPr lang="es-ES" b="1" dirty="0" smtClean="0"/>
              <a:t/>
            </a:r>
            <a:br>
              <a:rPr lang="es-ES" b="1" dirty="0" smtClean="0"/>
            </a:br>
            <a:r>
              <a:rPr lang="es-ES" b="1" dirty="0"/>
              <a:t/>
            </a:r>
            <a:br>
              <a:rPr lang="es-ES" b="1" dirty="0"/>
            </a:br>
            <a:r>
              <a:rPr lang="es-ES" dirty="0" smtClean="0"/>
              <a:t/>
            </a:r>
            <a:br>
              <a:rPr lang="es-ES" dirty="0" smtClean="0"/>
            </a:br>
            <a:r>
              <a:rPr lang="es-ES" sz="3100" dirty="0" smtClean="0"/>
              <a:t>Los </a:t>
            </a:r>
            <a:r>
              <a:rPr lang="es-ES" sz="3100" dirty="0"/>
              <a:t>estándares que aquí se consideran, van ligados a las condiciones propias de la organización. Son parámetros de tipo administrativo que deben garantizarse para que el servicio cuente con el debido respaldo, e incluye lo relativo a la existencia y representación legal, el sistema contable y estados financieros, ajustados a las disposiciones legales en la materia.</a:t>
            </a:r>
            <a:endParaRPr lang="es-CO" sz="3100" dirty="0"/>
          </a:p>
        </p:txBody>
      </p:sp>
    </p:spTree>
    <p:extLst>
      <p:ext uri="{BB962C8B-B14F-4D97-AF65-F5344CB8AC3E}">
        <p14:creationId xmlns:p14="http://schemas.microsoft.com/office/powerpoint/2010/main" val="176552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SUFICIENCIA PATRIMONIAL Y FINANCIERA 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Es el cumplimiento de las condiciones que posibilitan la estabilidad financiera de las instituciones prestadoras de servicios de salud en el mediano plazo, su competitividad dentro del área de influencia, liquidez y cumplimiento de sus obligaciones en el corto plazo. Garantizará que el prestador cuenta con unas condiciones mínimas que aseguran que el servicio no va a tener inconvenientes de orden financiero o patrimonial para poder estar adecuadamente sustentado al momento de ofrecerlo al público.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47270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37</TotalTime>
  <Words>550</Words>
  <Application>Microsoft Office PowerPoint</Application>
  <PresentationFormat>Panorámica</PresentationFormat>
  <Paragraphs>40</Paragraphs>
  <Slides>13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Derecho medico </vt:lpstr>
      <vt:lpstr>QUE ES RESPONSABILIDAD MEDICA </vt:lpstr>
      <vt:lpstr>HABILITACIÓN EN SALUD </vt:lpstr>
      <vt:lpstr>Cuales son los prestadores de servicios de salud en Colombia </vt:lpstr>
      <vt:lpstr>NORMAS PARA HABILITACIÓN EN SERVICIOS DE SALUD </vt:lpstr>
      <vt:lpstr>OBJETIVO DE LA NORMA</vt:lpstr>
      <vt:lpstr>       Condiciones para habilitar un servicio de salud </vt:lpstr>
      <vt:lpstr>         Capacidad Técnico-Administrativa:    Los estándares que aquí se consideran, van ligados a las condiciones propias de la organización. Son parámetros de tipo administrativo que deben garantizarse para que el servicio cuente con el debido respaldo, e incluye lo relativo a la existencia y representación legal, el sistema contable y estados financieros, ajustados a las disposiciones legales en la materia.</vt:lpstr>
      <vt:lpstr>SUFICIENCIA PATRIMONIAL Y FINANCIERA </vt:lpstr>
      <vt:lpstr>Capacidad técnica y científica </vt:lpstr>
      <vt:lpstr>Como se controla el cumplimiento </vt:lpstr>
      <vt:lpstr>Vigencia de la norma </vt:lpstr>
      <vt:lpstr>Enlaces de interés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Derecho medico</dc:title>
  <dc:creator>KARINA MUÑOZ</dc:creator>
  <cp:lastModifiedBy>KARINA MUÑOZ</cp:lastModifiedBy>
  <cp:revision>5</cp:revision>
  <dcterms:created xsi:type="dcterms:W3CDTF">2019-07-05T22:30:35Z</dcterms:created>
  <dcterms:modified xsi:type="dcterms:W3CDTF">2019-07-05T23:08:29Z</dcterms:modified>
</cp:coreProperties>
</file>