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DB304B-5931-42F6-9627-6936B351953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4BDC8AA-2C7F-4677-B50D-48F9D97B6229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Relevant vs. Irrelevant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260648"/>
            <a:ext cx="813690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From Quito, </a:t>
            </a: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motorcycle, </a:t>
            </a: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 car, and a plane left for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Cuenca at </a:t>
            </a: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noon.  It will take the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plane 45 minutes </a:t>
            </a: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to get there. The car can travel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60 miles per hour. The motorcycle  can travel 40 miles per hour. What </a:t>
            </a: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time will the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plane </a:t>
            </a: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get to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Cuenca?</a:t>
            </a:r>
            <a:endParaRPr lang="es-E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3645024"/>
            <a:ext cx="6638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What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is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the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question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61478" y="4941168"/>
            <a:ext cx="7234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What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info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do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you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need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2036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PW 23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6" y="3356992"/>
          <a:ext cx="8496944" cy="334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Information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Relevant/ Irrelevant</a:t>
                      </a:r>
                      <a:endParaRPr lang="en-US" sz="2800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grade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teachers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Student´s tickets:</a:t>
                      </a:r>
                      <a:r>
                        <a:rPr lang="en-US" sz="2800" baseline="0" dirty="0" smtClean="0"/>
                        <a:t> $658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Teacher’s tickets: $58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483768" y="260648"/>
            <a:ext cx="42767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</a:t>
            </a:r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</a:t>
            </a:r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548680"/>
            <a:ext cx="1872208" cy="201622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en-US" sz="16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84784"/>
            <a:ext cx="48965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</a:t>
            </a:r>
            <a:r>
              <a:rPr lang="es-E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was</a:t>
            </a:r>
            <a:r>
              <a:rPr lang="es-E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E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price</a:t>
            </a:r>
            <a:r>
              <a:rPr lang="es-E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</a:t>
            </a:r>
            <a:r>
              <a:rPr lang="es-E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each</a:t>
            </a:r>
            <a:r>
              <a:rPr lang="es-E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</a:t>
            </a:r>
            <a:r>
              <a:rPr lang="es-E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ticket?</a:t>
            </a:r>
            <a:endParaRPr lang="es-E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69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Relevant vs. Irrelevant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Relevant vs. Irrelevant</dc:title>
  <dc:creator>SISTEM</dc:creator>
  <cp:lastModifiedBy>SISTEM</cp:lastModifiedBy>
  <cp:revision>2</cp:revision>
  <dcterms:created xsi:type="dcterms:W3CDTF">2014-10-01T20:03:23Z</dcterms:created>
  <dcterms:modified xsi:type="dcterms:W3CDTF">2014-10-01T20:26:33Z</dcterms:modified>
</cp:coreProperties>
</file>