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-17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343F-8795-4C2D-AFF4-04EB01AD328C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B0F2-6DDB-4CBC-805B-C91F885721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1B0F2-6DDB-4CBC-805B-C91F885721AA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A763-A319-4B38-A4E8-B100778ED115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E4109A-CECD-4FC0-ADF8-2099798DA21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A763-A319-4B38-A4E8-B100778ED115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109A-CECD-4FC0-ADF8-2099798DA2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A763-A319-4B38-A4E8-B100778ED115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109A-CECD-4FC0-ADF8-2099798DA2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A763-A319-4B38-A4E8-B100778ED115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109A-CECD-4FC0-ADF8-2099798DA21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A763-A319-4B38-A4E8-B100778ED115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7AE4109A-CECD-4FC0-ADF8-2099798DA2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A763-A319-4B38-A4E8-B100778ED115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109A-CECD-4FC0-ADF8-2099798DA21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A763-A319-4B38-A4E8-B100778ED115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109A-CECD-4FC0-ADF8-2099798DA21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A763-A319-4B38-A4E8-B100778ED115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109A-CECD-4FC0-ADF8-2099798DA2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A763-A319-4B38-A4E8-B100778ED115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109A-CECD-4FC0-ADF8-2099798DA2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A763-A319-4B38-A4E8-B100778ED115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109A-CECD-4FC0-ADF8-2099798DA21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A763-A319-4B38-A4E8-B100778ED115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7AE4109A-CECD-4FC0-ADF8-2099798DA21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61A763-A319-4B38-A4E8-B100778ED115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E4109A-CECD-4FC0-ADF8-2099798DA2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Orlando Esquivel Domínguez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PROCESO DE LECTO-ESCRITURA</a:t>
            </a:r>
            <a:endParaRPr lang="es-ES" dirty="0"/>
          </a:p>
        </p:txBody>
      </p:sp>
      <p:pic>
        <p:nvPicPr>
          <p:cNvPr id="4" name="3 Imagen" descr="Logo_UNI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33" y="285721"/>
            <a:ext cx="2143140" cy="1440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Lecto_Escritura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2677" y="6667515"/>
            <a:ext cx="2328863" cy="195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PROCESO DE LECTO ESCRITURA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 smtClean="0"/>
              <a:t>Importancia de la lectura y escritura en los niños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s-ES" dirty="0" smtClean="0"/>
              <a:t>¿Procesos separados?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Aunque regularmente se conocen como Proceso de Lectura y Proceso de Escritura, son un componente esencial y requiere la unión entre uno y otro para que el educando adquiera la capacidad de leer y escribir correctamente.</a:t>
            </a:r>
          </a:p>
          <a:p>
            <a:pPr algn="just"/>
            <a:r>
              <a:rPr lang="es-ES" dirty="0" smtClean="0"/>
              <a:t>Por lo tanto, son parte de un mismo proceso.</a:t>
            </a:r>
            <a:endParaRPr lang="es-ES" dirty="0"/>
          </a:p>
        </p:txBody>
      </p:sp>
      <p:pic>
        <p:nvPicPr>
          <p:cNvPr id="10" name="9 Marcador de contenido" descr="Lecto_Escritura1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9134" y="3428993"/>
            <a:ext cx="2852709" cy="39179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TRABAJARLO?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 smtClean="0"/>
              <a:t>LAS VOCALES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s-ES" dirty="0" smtClean="0"/>
              <a:t>PRIMERO NOMBRE Y VOCALES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Para que un niño adquiera sentido del valor sonoro-gráfico de las letras es necesario que de la valía a algo tan importante como su nombre. </a:t>
            </a:r>
          </a:p>
          <a:p>
            <a:pPr algn="just"/>
            <a:r>
              <a:rPr lang="es-ES" dirty="0" smtClean="0"/>
              <a:t>Posteriormente se analizan las vocales y se asocian a palabras reales e imágenes.</a:t>
            </a:r>
            <a:endParaRPr lang="es-ES" dirty="0"/>
          </a:p>
        </p:txBody>
      </p:sp>
      <p:pic>
        <p:nvPicPr>
          <p:cNvPr id="7" name="7 Marcador de contenido" descr="Lecto_Escritura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5" y="3714745"/>
            <a:ext cx="2867525" cy="3498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TRABAJARLO?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603493"/>
            <a:ext cx="2800350" cy="1016000"/>
          </a:xfrm>
        </p:spPr>
        <p:txBody>
          <a:bodyPr/>
          <a:lstStyle/>
          <a:p>
            <a:pPr algn="ctr"/>
            <a:r>
              <a:rPr lang="es-ES" dirty="0" smtClean="0"/>
              <a:t>SÍLABAS DIRECTAS, INVERSAS, TRABADAS Y COMPUESTAS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s-ES" dirty="0" smtClean="0"/>
              <a:t>SONIDOS DE LETRAS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El niño debe repetir la palabra a escribir, contar el número de letras que la conforman al mismo tiempo que repite el sonido.</a:t>
            </a:r>
          </a:p>
          <a:p>
            <a:pPr algn="just"/>
            <a:r>
              <a:rPr lang="es-ES" dirty="0" smtClean="0"/>
              <a:t>Primero sílabas directas (la), luego inversas (al), posteriormente trabadas (</a:t>
            </a:r>
            <a:r>
              <a:rPr lang="es-ES" dirty="0" err="1" smtClean="0"/>
              <a:t>bra</a:t>
            </a:r>
            <a:r>
              <a:rPr lang="es-ES" dirty="0" smtClean="0"/>
              <a:t>) y luego compuestas (palabras).</a:t>
            </a:r>
            <a:endParaRPr lang="es-ES" dirty="0"/>
          </a:p>
        </p:txBody>
      </p:sp>
      <p:pic>
        <p:nvPicPr>
          <p:cNvPr id="7" name="7 Marcador de contenido" descr="Lecto_Escritura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5" y="4057503"/>
            <a:ext cx="2867525" cy="3467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APOYO EN CASA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 smtClean="0"/>
              <a:t>PAPÁS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just"/>
            <a:r>
              <a:rPr lang="es-ES" dirty="0" smtClean="0"/>
              <a:t>VALOR DE SU ACOMPAÑAMIENTO</a:t>
            </a:r>
            <a:endParaRPr lang="es-ES" dirty="0"/>
          </a:p>
        </p:txBody>
      </p:sp>
      <p:pic>
        <p:nvPicPr>
          <p:cNvPr id="7" name="6 Marcador de contenido" descr="Formación profesiona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3653" y="3619494"/>
            <a:ext cx="2257427" cy="40951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algn="just"/>
            <a:r>
              <a:rPr lang="es-ES" dirty="0" smtClean="0"/>
              <a:t>El trabajo en casa que realizan los papás es de gran ayuda, pues le permite al estudiante fortalecer sus capacidades al trabajar con una persona de confianza para ellos.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PROCESO LENTO, PERO EFECTIVO</a:t>
            </a:r>
            <a:endParaRPr lang="es-ES" dirty="0"/>
          </a:p>
        </p:txBody>
      </p:sp>
      <p:pic>
        <p:nvPicPr>
          <p:cNvPr id="9" name="8 Marcador de contenido" descr="Lecto_Escritura1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20553777">
            <a:off x="325049" y="2249778"/>
            <a:ext cx="1605987" cy="21385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10 Imagen" descr="Lecto_Escritura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328" y="3143250"/>
            <a:ext cx="1607344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11 Imagen" descr="Lecto_Escritura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697" y="6667515"/>
            <a:ext cx="2564606" cy="177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12 Imagen" descr="Lecto_Escritura2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97964">
            <a:off x="4929198" y="6000761"/>
            <a:ext cx="1585913" cy="2882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13 Imagen" descr="Lecto_Escritura2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77531">
            <a:off x="4548090" y="2270872"/>
            <a:ext cx="1743737" cy="20628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14 Imagen" descr="Lecto_Escritura2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908362">
            <a:off x="650351" y="6006988"/>
            <a:ext cx="1235869" cy="226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</TotalTime>
  <Words>229</Words>
  <Application>Microsoft Office PowerPoint</Application>
  <PresentationFormat>Presentación en pantalla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Equidad</vt:lpstr>
      <vt:lpstr>PROCESO DE LECTO-ESCRITURA</vt:lpstr>
      <vt:lpstr>PROCESO DE LECTO ESCRITURA</vt:lpstr>
      <vt:lpstr>¿CÓMO TRABAJARLO?</vt:lpstr>
      <vt:lpstr>¿CÓMO TRABAJARLO?</vt:lpstr>
      <vt:lpstr>APOYO EN CASA</vt:lpstr>
      <vt:lpstr>PROCESO LENTO, PERO EFECTIVO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 María</dc:creator>
  <cp:lastModifiedBy>Ana María</cp:lastModifiedBy>
  <cp:revision>8</cp:revision>
  <dcterms:created xsi:type="dcterms:W3CDTF">2016-02-08T18:05:38Z</dcterms:created>
  <dcterms:modified xsi:type="dcterms:W3CDTF">2016-02-08T18:27:20Z</dcterms:modified>
</cp:coreProperties>
</file>