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9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B349C0D-3389-4279-A92E-F33F0D69AA9C}"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15BE690-DB67-41E7-81FE-3A999DDEF5AF}" type="datetimeFigureOut">
              <a:rPr lang="es-CO" smtClean="0"/>
              <a:pPr/>
              <a:t>07/06/2013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B349C0D-3389-4279-A92E-F33F0D69AA9C}" type="slidenum">
              <a:rPr lang="es-CO" smtClean="0"/>
              <a:pPr/>
              <a:t>‹Nº›</a:t>
            </a:fld>
            <a:endParaRPr lang="es-CO"/>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A15BE690-DB67-41E7-81FE-3A999DDEF5AF}" type="datetimeFigureOut">
              <a:rPr lang="es-CO" smtClean="0"/>
              <a:pPr/>
              <a:t>07/06/2013</a:t>
            </a:fld>
            <a:endParaRPr lang="es-CO"/>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EB349C0D-3389-4279-A92E-F33F0D69AA9C}" type="slidenum">
              <a:rPr lang="es-CO" smtClean="0"/>
              <a:pPr/>
              <a:t>‹Nº›</a:t>
            </a:fld>
            <a:endParaRPr lang="es-CO"/>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lasev.net/v2/course/view.php?id=3504&amp;week=0" TargetMode="External"/><Relationship Id="rId2" Type="http://schemas.openxmlformats.org/officeDocument/2006/relationships/hyperlink" Target="http://clasev.net/v2/enrol/index.php?id=35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smtClean="0"/>
              <a:t>Informática </a:t>
            </a:r>
            <a:r>
              <a:rPr lang="es-ES" dirty="0" smtClean="0"/>
              <a:t>Educativa  V </a:t>
            </a:r>
            <a:endParaRPr lang="es-CO" dirty="0"/>
          </a:p>
        </p:txBody>
      </p:sp>
      <p:sp>
        <p:nvSpPr>
          <p:cNvPr id="3" name="2 Subtítulo"/>
          <p:cNvSpPr>
            <a:spLocks noGrp="1"/>
          </p:cNvSpPr>
          <p:nvPr>
            <p:ph type="subTitle" idx="1"/>
          </p:nvPr>
        </p:nvSpPr>
        <p:spPr/>
        <p:txBody>
          <a:bodyPr>
            <a:normAutofit fontScale="92500"/>
          </a:bodyPr>
          <a:lstStyle/>
          <a:p>
            <a:r>
              <a:rPr lang="es-ES" dirty="0" smtClean="0"/>
              <a:t>Presentado a: Wilson Castaño</a:t>
            </a:r>
          </a:p>
          <a:p>
            <a:r>
              <a:rPr lang="es-ES" dirty="0" smtClean="0"/>
              <a:t>Presentado Por: Maricel Salazar Suárez  - Luis Montoya</a:t>
            </a:r>
            <a:endParaRPr lang="es-ES" dirty="0"/>
          </a:p>
        </p:txBody>
      </p:sp>
    </p:spTree>
    <p:extLst>
      <p:ext uri="{BB962C8B-B14F-4D97-AF65-F5344CB8AC3E}">
        <p14:creationId xmlns:p14="http://schemas.microsoft.com/office/powerpoint/2010/main" xmlns="" val="2698774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ES" dirty="0"/>
              <a:t>Aula Virtual: </a:t>
            </a:r>
            <a:r>
              <a:rPr lang="es-ES" dirty="0">
                <a:hlinkClick r:id="rId2"/>
              </a:rPr>
              <a:t>http://</a:t>
            </a:r>
            <a:r>
              <a:rPr lang="es-ES" dirty="0" smtClean="0">
                <a:hlinkClick r:id="rId2"/>
              </a:rPr>
              <a:t>clasev.net/v2/enrol/index.php?id=3504</a:t>
            </a:r>
            <a:endParaRPr lang="es-ES" dirty="0" smtClean="0"/>
          </a:p>
          <a:p>
            <a:r>
              <a:rPr lang="es-CO" dirty="0">
                <a:hlinkClick r:id="rId3"/>
              </a:rPr>
              <a:t>http://</a:t>
            </a:r>
            <a:r>
              <a:rPr lang="es-CO" dirty="0" smtClean="0">
                <a:hlinkClick r:id="rId3"/>
              </a:rPr>
              <a:t>clasev.net/v2/course/view.php?id=3504&amp;week=0#section-2</a:t>
            </a:r>
            <a:endParaRPr lang="es-CO" dirty="0" smtClean="0"/>
          </a:p>
          <a:p>
            <a:r>
              <a:rPr lang="es-ES" smtClean="0"/>
              <a:t>El </a:t>
            </a:r>
            <a:r>
              <a:rPr lang="es-ES" dirty="0" smtClean="0"/>
              <a:t>usuario </a:t>
            </a:r>
            <a:r>
              <a:rPr lang="es-ES"/>
              <a:t>es </a:t>
            </a:r>
            <a:r>
              <a:rPr lang="es-ES" smtClean="0"/>
              <a:t>Maricel </a:t>
            </a:r>
            <a:r>
              <a:rPr lang="es-ES" dirty="0"/>
              <a:t>y la clave: ?9mjVXfPWz </a:t>
            </a:r>
            <a:endParaRPr lang="es-CO" dirty="0"/>
          </a:p>
        </p:txBody>
      </p:sp>
    </p:spTree>
    <p:extLst>
      <p:ext uri="{BB962C8B-B14F-4D97-AF65-F5344CB8AC3E}">
        <p14:creationId xmlns:p14="http://schemas.microsoft.com/office/powerpoint/2010/main" xmlns="" val="360801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
            </a:r>
            <a:br>
              <a:rPr lang="es-ES" dirty="0" smtClean="0"/>
            </a:br>
            <a:r>
              <a:rPr lang="es-ES" dirty="0"/>
              <a:t>Tema: Taller de lenguaje</a:t>
            </a:r>
            <a:r>
              <a:rPr lang="es-CO" dirty="0"/>
              <a:t/>
            </a:r>
            <a:br>
              <a:rPr lang="es-CO" dirty="0"/>
            </a:br>
            <a:r>
              <a:rPr lang="es-ES" dirty="0"/>
              <a:t>Enfoque </a:t>
            </a:r>
            <a:r>
              <a:rPr lang="es-ES"/>
              <a:t>: </a:t>
            </a:r>
            <a:r>
              <a:rPr lang="es-ES" smtClean="0"/>
              <a:t> </a:t>
            </a:r>
            <a:r>
              <a:rPr lang="es-ES" dirty="0"/>
              <a:t>L</a:t>
            </a:r>
            <a:r>
              <a:rPr lang="es-ES" smtClean="0"/>
              <a:t>ectoescritura </a:t>
            </a:r>
            <a:r>
              <a:rPr lang="es-ES" dirty="0"/>
              <a:t>y expresión oral </a:t>
            </a:r>
            <a:r>
              <a:rPr lang="es-CO" dirty="0"/>
              <a:t/>
            </a:r>
            <a:br>
              <a:rPr lang="es-CO" dirty="0"/>
            </a:br>
            <a:endParaRPr lang="es-CO" dirty="0"/>
          </a:p>
        </p:txBody>
      </p:sp>
      <p:sp>
        <p:nvSpPr>
          <p:cNvPr id="3" name="2 Marcador de contenido"/>
          <p:cNvSpPr>
            <a:spLocks noGrp="1"/>
          </p:cNvSpPr>
          <p:nvPr>
            <p:ph idx="1"/>
          </p:nvPr>
        </p:nvSpPr>
        <p:spPr/>
        <p:txBody>
          <a:bodyPr/>
          <a:lstStyle/>
          <a:p>
            <a:r>
              <a:rPr lang="es-ES" dirty="0"/>
              <a:t>Población objetivo: estudiantes de </a:t>
            </a:r>
            <a:r>
              <a:rPr lang="es-CO" dirty="0" smtClean="0"/>
              <a:t> octavo y noveno grado </a:t>
            </a:r>
            <a:r>
              <a:rPr lang="es-CO" smtClean="0"/>
              <a:t>de secundaria.</a:t>
            </a:r>
            <a:endParaRPr lang="es-CO" dirty="0"/>
          </a:p>
          <a:p>
            <a:pPr marL="0" indent="0">
              <a:buNone/>
            </a:pPr>
            <a:r>
              <a:rPr lang="es-ES" dirty="0" smtClean="0"/>
              <a:t>Intensidad </a:t>
            </a:r>
            <a:r>
              <a:rPr lang="es-ES" dirty="0"/>
              <a:t>horaria-Horas teórico prácticas 2  horas diarias por 4 días a la semana </a:t>
            </a:r>
            <a:endParaRPr lang="es-CO" dirty="0"/>
          </a:p>
          <a:p>
            <a:pPr marL="0" indent="0">
              <a:buNone/>
            </a:pPr>
            <a:endParaRPr lang="es-CO" dirty="0"/>
          </a:p>
        </p:txBody>
      </p:sp>
    </p:spTree>
    <p:extLst>
      <p:ext uri="{BB962C8B-B14F-4D97-AF65-F5344CB8AC3E}">
        <p14:creationId xmlns:p14="http://schemas.microsoft.com/office/powerpoint/2010/main" xmlns="" val="1453614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idx="1"/>
          </p:nvPr>
        </p:nvSpPr>
        <p:spPr/>
        <p:txBody>
          <a:bodyPr/>
          <a:lstStyle/>
          <a:p>
            <a:pPr algn="just"/>
            <a:r>
              <a:rPr lang="es-CO" dirty="0"/>
              <a:t>La idea con este lúdico taller es profundizar y complementar la asignatura de comprensión de textos que se da en los primeros 2 semestres de la licenciatura en comunicación e informática educativa,  se implementara como una electiva virtual donde se a afianzaran los procesos de enseñanza y aprendizaje  por medio de las Tics.</a:t>
            </a:r>
          </a:p>
          <a:p>
            <a:pPr marL="0" indent="0">
              <a:buNone/>
            </a:pPr>
            <a:endParaRPr lang="es-CO" dirty="0"/>
          </a:p>
        </p:txBody>
      </p:sp>
    </p:spTree>
    <p:extLst>
      <p:ext uri="{BB962C8B-B14F-4D97-AF65-F5344CB8AC3E}">
        <p14:creationId xmlns:p14="http://schemas.microsoft.com/office/powerpoint/2010/main" xmlns="" val="369874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a:t>Estrategia metodológica </a:t>
            </a:r>
            <a:br>
              <a:rPr lang="es-CO" dirty="0"/>
            </a:br>
            <a:endParaRPr lang="es-CO" dirty="0"/>
          </a:p>
        </p:txBody>
      </p:sp>
      <p:sp>
        <p:nvSpPr>
          <p:cNvPr id="3" name="2 Marcador de contenido"/>
          <p:cNvSpPr>
            <a:spLocks noGrp="1"/>
          </p:cNvSpPr>
          <p:nvPr>
            <p:ph idx="1"/>
          </p:nvPr>
        </p:nvSpPr>
        <p:spPr/>
        <p:txBody>
          <a:bodyPr>
            <a:normAutofit lnSpcReduction="10000"/>
          </a:bodyPr>
          <a:lstStyle/>
          <a:p>
            <a:pPr algn="just"/>
            <a:r>
              <a:rPr lang="es-CO" dirty="0"/>
              <a:t>La virtualidad como escenario </a:t>
            </a:r>
            <a:r>
              <a:rPr lang="es-CO" dirty="0" smtClean="0"/>
              <a:t>y las herramientas que ofrece, </a:t>
            </a:r>
            <a:r>
              <a:rPr lang="es-CO" dirty="0"/>
              <a:t>como estrategia metodológica para mejorar la lectoescritura en los estudiantes de comunicación e informática educativa, y desde el socio-constructivismo donde Vygotsky considera que el comportamiento del estudiante está arraigado  en lo social  ya que en el proceso de desarrollo la sociabilidad desempeña un papel formador, donde el estudiante utiliza sus propios recursos ya que es un proceso personal de construcción de nuevo conocimientos, a partir de los saberes previos.  La </a:t>
            </a:r>
            <a:r>
              <a:rPr lang="es-CO" dirty="0" smtClean="0"/>
              <a:t>virtualidad </a:t>
            </a:r>
            <a:r>
              <a:rPr lang="es-CO" dirty="0"/>
              <a:t>es un espacio </a:t>
            </a:r>
            <a:r>
              <a:rPr lang="es-CO" dirty="0" smtClean="0"/>
              <a:t>de encuentro y retroalimentación </a:t>
            </a:r>
            <a:r>
              <a:rPr lang="es-CO" dirty="0"/>
              <a:t>y reapropiación del espacio del saber y donde encontramos mecanismo de interacción y herramientas muy útiles en el momento de la enseñanza aprendizaje.</a:t>
            </a:r>
          </a:p>
          <a:p>
            <a:pPr marL="0" indent="0">
              <a:buNone/>
            </a:pPr>
            <a:endParaRPr lang="es-CO" dirty="0"/>
          </a:p>
        </p:txBody>
      </p:sp>
    </p:spTree>
    <p:extLst>
      <p:ext uri="{BB962C8B-B14F-4D97-AF65-F5344CB8AC3E}">
        <p14:creationId xmlns:p14="http://schemas.microsoft.com/office/powerpoint/2010/main" xmlns="" val="3808443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CO" b="1" dirty="0">
                <a:latin typeface="+mj-lt"/>
              </a:rPr>
              <a:t>Estructura de los medios</a:t>
            </a:r>
            <a:endParaRPr lang="es-CO" dirty="0">
              <a:latin typeface="+mj-lt"/>
            </a:endParaRPr>
          </a:p>
          <a:p>
            <a:pPr marL="0" indent="0" algn="just">
              <a:buNone/>
            </a:pPr>
            <a:r>
              <a:rPr lang="es-ES" dirty="0" smtClean="0">
                <a:latin typeface="+mj-lt"/>
              </a:rPr>
              <a:t>Para </a:t>
            </a:r>
            <a:r>
              <a:rPr lang="es-ES" dirty="0">
                <a:latin typeface="+mj-lt"/>
              </a:rPr>
              <a:t>desarrollar el curso se tendrá en cuenta una estructura de contenidos convergente, ya  que  propone diferentes recursos tanto teóricos como prácticos, que permiten alcanzar y cumplir </a:t>
            </a:r>
            <a:r>
              <a:rPr lang="es-ES" dirty="0" smtClean="0">
                <a:latin typeface="+mj-lt"/>
              </a:rPr>
              <a:t>unos  objetivos </a:t>
            </a:r>
            <a:r>
              <a:rPr lang="es-ES" dirty="0">
                <a:latin typeface="+mj-lt"/>
              </a:rPr>
              <a:t>en particular que se refiere a la comprensión y dominio teórico y práctico de la lectoescritura y expresión oral en el aula virtual donde se desarrollaran los contenidos del taller.</a:t>
            </a:r>
            <a:endParaRPr lang="es-CO" dirty="0">
              <a:latin typeface="+mj-lt"/>
            </a:endParaRPr>
          </a:p>
          <a:p>
            <a:pPr marL="0" indent="0">
              <a:buNone/>
            </a:pPr>
            <a:endParaRPr lang="es-CO" dirty="0">
              <a:latin typeface="+mj-lt"/>
            </a:endParaRPr>
          </a:p>
        </p:txBody>
      </p:sp>
      <p:sp>
        <p:nvSpPr>
          <p:cNvPr id="4" name="3 Título"/>
          <p:cNvSpPr>
            <a:spLocks noGrp="1"/>
          </p:cNvSpPr>
          <p:nvPr>
            <p:ph type="title"/>
          </p:nvPr>
        </p:nvSpPr>
        <p:spPr/>
        <p:txBody>
          <a:bodyPr/>
          <a:lstStyle/>
          <a:p>
            <a:endParaRPr lang="es-CO"/>
          </a:p>
        </p:txBody>
      </p:sp>
    </p:spTree>
    <p:extLst>
      <p:ext uri="{BB962C8B-B14F-4D97-AF65-F5344CB8AC3E}">
        <p14:creationId xmlns:p14="http://schemas.microsoft.com/office/powerpoint/2010/main" xmlns="" val="1285603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just"/>
            <a:r>
              <a:rPr lang="es-CO" sz="2000" dirty="0"/>
              <a:t>Para llevar a cabo el desarrollo del curso, se tendrá en cuenta una estructura de los contenidos discreta, puesto que no es necesario llevar a cabo una linealidad o rigurosidad con respecto a un tema y a otro, por ello para el desarrollo del taller, de lectoescritura y expresión ora en  (entornos virtuales) se puede jugar con el orden de los contenidos, sin que se vea afectado el proceso de aprendizaje</a:t>
            </a:r>
            <a:r>
              <a:rPr lang="es-CO" sz="2400" dirty="0"/>
              <a:t>.</a:t>
            </a:r>
            <a:r>
              <a:rPr lang="es-CO" dirty="0"/>
              <a:t/>
            </a:r>
            <a:br>
              <a:rPr lang="es-CO" dirty="0"/>
            </a:br>
            <a:endParaRPr lang="es-CO" dirty="0"/>
          </a:p>
        </p:txBody>
      </p:sp>
      <p:sp>
        <p:nvSpPr>
          <p:cNvPr id="3" name="2 Subtítulo"/>
          <p:cNvSpPr>
            <a:spLocks noGrp="1"/>
          </p:cNvSpPr>
          <p:nvPr>
            <p:ph type="subTitle" idx="1"/>
          </p:nvPr>
        </p:nvSpPr>
        <p:spPr/>
        <p:txBody>
          <a:bodyPr/>
          <a:lstStyle/>
          <a:p>
            <a:endParaRPr lang="es-CO" dirty="0"/>
          </a:p>
        </p:txBody>
      </p:sp>
    </p:spTree>
    <p:extLst>
      <p:ext uri="{BB962C8B-B14F-4D97-AF65-F5344CB8AC3E}">
        <p14:creationId xmlns:p14="http://schemas.microsoft.com/office/powerpoint/2010/main" xmlns="" val="128929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Evaluación </a:t>
            </a:r>
            <a:endParaRPr lang="es-CO" dirty="0"/>
          </a:p>
        </p:txBody>
      </p:sp>
      <p:sp>
        <p:nvSpPr>
          <p:cNvPr id="3" name="2 Marcador de contenido"/>
          <p:cNvSpPr>
            <a:spLocks noGrp="1"/>
          </p:cNvSpPr>
          <p:nvPr>
            <p:ph idx="1"/>
          </p:nvPr>
        </p:nvSpPr>
        <p:spPr/>
        <p:txBody>
          <a:bodyPr/>
          <a:lstStyle/>
          <a:p>
            <a:pPr marL="0" indent="0">
              <a:buNone/>
            </a:pPr>
            <a:r>
              <a:rPr lang="es-ES" dirty="0" smtClean="0"/>
              <a:t>Inicial para conocer los conceptos </a:t>
            </a:r>
          </a:p>
          <a:p>
            <a:pPr marL="0" indent="0" algn="just">
              <a:buNone/>
            </a:pPr>
            <a:r>
              <a:rPr lang="es-CO" dirty="0"/>
              <a:t>Componente procedimental: La capacidad de generar espacios de participación teniendo en cuenta las herramientas propuestas, espacios que permitirán </a:t>
            </a:r>
            <a:r>
              <a:rPr lang="es-CO" dirty="0" smtClean="0"/>
              <a:t>pensar, analizar </a:t>
            </a:r>
            <a:r>
              <a:rPr lang="es-CO" dirty="0"/>
              <a:t>y reflexionar frente a los procesos de lectoescritura y expresión oral que se desarrolla en los entornos </a:t>
            </a:r>
            <a:r>
              <a:rPr lang="es-CO" dirty="0" smtClean="0"/>
              <a:t>virtual</a:t>
            </a:r>
          </a:p>
          <a:p>
            <a:pPr marL="0" indent="0" algn="just">
              <a:buNone/>
            </a:pPr>
            <a:r>
              <a:rPr lang="es-CO" dirty="0"/>
              <a:t>También los elementos prácticos serán evaluados de forma procedimental, de manera que se identifiquen los progresos y dificultades de los </a:t>
            </a:r>
            <a:r>
              <a:rPr lang="es-CO" dirty="0" smtClean="0"/>
              <a:t>participantes.</a:t>
            </a:r>
            <a:endParaRPr lang="es-CO" dirty="0"/>
          </a:p>
        </p:txBody>
      </p:sp>
    </p:spTree>
    <p:extLst>
      <p:ext uri="{BB962C8B-B14F-4D97-AF65-F5344CB8AC3E}">
        <p14:creationId xmlns:p14="http://schemas.microsoft.com/office/powerpoint/2010/main" xmlns="" val="245981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lnSpcReduction="10000"/>
          </a:bodyPr>
          <a:lstStyle/>
          <a:p>
            <a:pPr algn="just"/>
            <a:r>
              <a:rPr lang="es-CO" dirty="0"/>
              <a:t>Inicial, permitirá hacer un diagnóstico inicial de los participantes, teniendo en cuenta, los propósitos, tanto educacional como de entrenamiento. Educacional teniendo en cuenta los conceptos teóricos y de entrenamiento, basados en la experimentación y acercamientos con los  ejercicios de lectura, escritura y expresión oral por medio de los  entornos virtuales. Formativa, en el sentido que evaluará los avances y el desarrollo de los participantes dentro de los entornos virtuales, teniendo en cuenta el nivel de apropiación y la experiencia adquirida a medida que se avanza en el proceso</a:t>
            </a:r>
            <a:r>
              <a:rPr lang="es-CO" dirty="0" smtClean="0"/>
              <a:t>. Formativa , </a:t>
            </a:r>
            <a:r>
              <a:rPr lang="es-CO" dirty="0"/>
              <a:t>se evaluará al finalizar el curso el proceso y el nivel de apropiación de concepto teóricos, al igual que el dominio de herramientas con un producto final.</a:t>
            </a:r>
          </a:p>
        </p:txBody>
      </p:sp>
    </p:spTree>
    <p:extLst>
      <p:ext uri="{BB962C8B-B14F-4D97-AF65-F5344CB8AC3E}">
        <p14:creationId xmlns:p14="http://schemas.microsoft.com/office/powerpoint/2010/main" xmlns="" val="1777079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a:t>Sera un proceso de autoevaluación, en la medida que el estudiante participe dentro de las actividades propuestas se convierta en ser autónomo del proceso y note sus avances frente a los conceptos  teóricos y desenvolvimiento el uso de las herramientas virtuales. </a:t>
            </a:r>
          </a:p>
          <a:p>
            <a:r>
              <a:rPr lang="es-CO" dirty="0" err="1"/>
              <a:t>Coevaluación</a:t>
            </a:r>
            <a:r>
              <a:rPr lang="es-CO" dirty="0"/>
              <a:t>, la participación que se realizara frente a los conceptos teóricos y el desarrollo en el escenario virtual, será retroalimentada por todos y evaluadas por los mismos, de manera que sea consecuente con la metodología propuesta, es decir, el socio-constructivismo.</a:t>
            </a:r>
          </a:p>
          <a:p>
            <a:r>
              <a:rPr lang="es-ES" dirty="0" err="1" smtClean="0"/>
              <a:t>Ideografica</a:t>
            </a:r>
            <a:r>
              <a:rPr lang="es-ES" dirty="0"/>
              <a:t>.</a:t>
            </a:r>
            <a:endParaRPr lang="es-CO" dirty="0"/>
          </a:p>
        </p:txBody>
      </p:sp>
    </p:spTree>
    <p:extLst>
      <p:ext uri="{BB962C8B-B14F-4D97-AF65-F5344CB8AC3E}">
        <p14:creationId xmlns:p14="http://schemas.microsoft.com/office/powerpoint/2010/main" xmlns="" val="978936797"/>
      </p:ext>
    </p:extLst>
  </p:cSld>
  <p:clrMapOvr>
    <a:masterClrMapping/>
  </p:clrMapOvr>
</p:sld>
</file>

<file path=ppt/theme/theme1.xml><?xml version="1.0" encoding="utf-8"?>
<a:theme xmlns:a="http://schemas.openxmlformats.org/drawingml/2006/main" name="Veran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Veran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ano">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Verano</Template>
  <TotalTime>190</TotalTime>
  <Words>670</Words>
  <Application>Microsoft Office PowerPoint</Application>
  <PresentationFormat>Presentación en pantalla (4:3)</PresentationFormat>
  <Paragraphs>23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Verano</vt:lpstr>
      <vt:lpstr>Informática Educativa  V </vt:lpstr>
      <vt:lpstr> Tema: Taller de lenguaje Enfoque :  Lectoescritura y expresión oral  </vt:lpstr>
      <vt:lpstr>Diapositiva 3</vt:lpstr>
      <vt:lpstr>Estrategia metodológica  </vt:lpstr>
      <vt:lpstr>Diapositiva 5</vt:lpstr>
      <vt:lpstr>Para llevar a cabo el desarrollo del curso, se tendrá en cuenta una estructura de los contenidos discreta, puesto que no es necesario llevar a cabo una linealidad o rigurosidad con respecto a un tema y a otro, por ello para el desarrollo del taller, de lectoescritura y expresión ora en  (entornos virtuales) se puede jugar con el orden de los contenidos, sin que se vea afectado el proceso de aprendizaje. </vt:lpstr>
      <vt:lpstr>Evaluación </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ambientes II</dc:title>
  <dc:creator>Inspirion</dc:creator>
  <cp:lastModifiedBy>utp</cp:lastModifiedBy>
  <cp:revision>29</cp:revision>
  <dcterms:created xsi:type="dcterms:W3CDTF">2013-06-05T15:12:47Z</dcterms:created>
  <dcterms:modified xsi:type="dcterms:W3CDTF">2013-06-07T14:40:22Z</dcterms:modified>
</cp:coreProperties>
</file>