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3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79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3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9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404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8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3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2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0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089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4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66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2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2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42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82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BD0E14-7A70-4374-A0C6-7A6138D2B8AD}" type="datetimeFigureOut">
              <a:rPr lang="es-EC" smtClean="0"/>
              <a:t>8/4/2020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595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41897" y="1687484"/>
            <a:ext cx="8540699" cy="2103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199"/>
              </a:avLst>
            </a:prstTxWarp>
            <a:spAutoFit/>
          </a:bodyPr>
          <a:lstStyle/>
          <a:p>
            <a:pPr algn="ctr"/>
            <a:r>
              <a:rPr lang="es-E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MICROSOFT OFFICE 365</a:t>
            </a:r>
          </a:p>
          <a:p>
            <a:pPr algn="ctr"/>
            <a:endParaRPr lang="es-E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96377" y="2967335"/>
            <a:ext cx="75992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Estudiantes </a:t>
            </a:r>
          </a:p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Unidad Educativa Fiscal </a:t>
            </a:r>
          </a:p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Los </a:t>
            </a:r>
            <a:r>
              <a:rPr lang="es-ES" sz="5400" b="1" dirty="0" err="1" smtClean="0">
                <a:ln/>
                <a:solidFill>
                  <a:schemeClr val="accent4"/>
                </a:solidFill>
              </a:rPr>
              <a:t>Shyris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0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 Es una solución de arrendamiento del paquete Microsoft office&#10;(excel, word, powerpoint, outlook y access), incluye el 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739833"/>
            <a:ext cx="10191403" cy="527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¿PARA QUE SIRVE?&#10;Ofrece a los usuarios la capacidad de trabajar en cualquier momento y desde cualquier lugar&#10;Permite:&#10;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7" y="614449"/>
            <a:ext cx="10443153" cy="54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9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¿DÓNDE PUEDO INICIAR SESIÓN?&#10; La cuenta personal de Microsoft, es la dirección de correo&#10;electrónico y la contraseña q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" y="656013"/>
            <a:ext cx="10401588" cy="54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9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¿CUÁLES SON LAS HERRAMIENTAS QUE&#10;OFRECE OFFICE 365&#10; Correo electrónico, Personas, Yammer, Sitios, One Drive, Tareas, Ca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" y="747453"/>
            <a:ext cx="10301836" cy="525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9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 También ofrece el servicio de correo&#10;electrónico ExchangeOnline.&#10; Otra herramienta que coloca a Office 365 como un ser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7" y="689263"/>
            <a:ext cx="10409901" cy="53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0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ENTAJAS DE OFFICE 365&#10;1. Movilidad. Para disponer de documentos y archivos, ya que estos se almacenan en la&#10;nube y pued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" y="747452"/>
            <a:ext cx="10517968" cy="53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6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SVENTAJAS DE OFFICE 365&#10;Utiliza más espacio en el disco del servidor. La cantidad de espacio de disco necesaria en el&#10;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9" y="705889"/>
            <a:ext cx="10468091" cy="54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2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crosoft office 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9" y="647700"/>
            <a:ext cx="10409902" cy="54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6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9</Words>
  <Application>Microsoft Office PowerPoint</Application>
  <PresentationFormat>Panorámica</PresentationFormat>
  <Paragraphs>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</cp:revision>
  <dcterms:created xsi:type="dcterms:W3CDTF">2020-04-08T21:40:21Z</dcterms:created>
  <dcterms:modified xsi:type="dcterms:W3CDTF">2020-04-08T23:22:59Z</dcterms:modified>
</cp:coreProperties>
</file>